
<file path=[Content_Types].xml><?xml version="1.0" encoding="utf-8"?>
<Types xmlns="http://schemas.openxmlformats.org/package/2006/content-types">
  <Default Extension="avi" ContentType="video/x-msvideo"/>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79" r:id="rId3"/>
    <p:sldId id="257" r:id="rId4"/>
    <p:sldId id="258" r:id="rId5"/>
    <p:sldId id="259" r:id="rId6"/>
    <p:sldId id="260" r:id="rId7"/>
    <p:sldId id="261" r:id="rId8"/>
    <p:sldId id="262" r:id="rId9"/>
    <p:sldId id="263" r:id="rId10"/>
    <p:sldId id="264" r:id="rId11"/>
    <p:sldId id="269" r:id="rId12"/>
    <p:sldId id="270" r:id="rId13"/>
    <p:sldId id="271" r:id="rId14"/>
    <p:sldId id="272" r:id="rId15"/>
    <p:sldId id="273" r:id="rId16"/>
    <p:sldId id="274" r:id="rId17"/>
    <p:sldId id="275" r:id="rId18"/>
    <p:sldId id="284" r:id="rId19"/>
    <p:sldId id="285" r:id="rId20"/>
    <p:sldId id="286" r:id="rId21"/>
    <p:sldId id="287" r:id="rId22"/>
    <p:sldId id="276" r:id="rId23"/>
    <p:sldId id="278" r:id="rId24"/>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2" d="100"/>
          <a:sy n="82" d="100"/>
        </p:scale>
        <p:origin x="1474"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obj" preserve="1">
  <p:cSld name="Title Slide">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705445"/>
            <a:ext cx="9144000" cy="5304232"/>
          </a:xfrm>
          <a:prstGeom prst="rect">
            <a:avLst/>
          </a:prstGeom>
        </p:spPr>
      </p:pic>
      <p:sp>
        <p:nvSpPr>
          <p:cNvPr id="2" name="Holder 2"/>
          <p:cNvSpPr>
            <a:spLocks noGrp="1"/>
          </p:cNvSpPr>
          <p:nvPr>
            <p:ph type="ctrTitle"/>
          </p:nvPr>
        </p:nvSpPr>
        <p:spPr>
          <a:xfrm>
            <a:off x="538378" y="191515"/>
            <a:ext cx="8067243" cy="482600"/>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52525"/>
                </a:solidFill>
                <a:latin typeface="Calibri"/>
                <a:cs typeface="Calibri"/>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52525"/>
                </a:solidFill>
                <a:latin typeface="Calibri"/>
                <a:cs typeface="Calibri"/>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rgbClr val="252525"/>
                </a:solidFill>
                <a:latin typeface="Calibri"/>
                <a:cs typeface="Calibri"/>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jpg"/><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7" cstate="print"/>
          <a:stretch>
            <a:fillRect/>
          </a:stretch>
        </p:blipFill>
        <p:spPr>
          <a:xfrm>
            <a:off x="0" y="0"/>
            <a:ext cx="9144000" cy="6857997"/>
          </a:xfrm>
          <a:prstGeom prst="rect">
            <a:avLst/>
          </a:prstGeom>
        </p:spPr>
      </p:pic>
      <p:pic>
        <p:nvPicPr>
          <p:cNvPr id="17" name="bg object 17"/>
          <p:cNvPicPr/>
          <p:nvPr/>
        </p:nvPicPr>
        <p:blipFill>
          <a:blip r:embed="rId8" cstate="print"/>
          <a:stretch>
            <a:fillRect/>
          </a:stretch>
        </p:blipFill>
        <p:spPr>
          <a:xfrm>
            <a:off x="3529" y="5872276"/>
            <a:ext cx="9140470" cy="985720"/>
          </a:xfrm>
          <a:prstGeom prst="rect">
            <a:avLst/>
          </a:prstGeom>
        </p:spPr>
      </p:pic>
      <p:sp>
        <p:nvSpPr>
          <p:cNvPr id="2" name="Holder 2"/>
          <p:cNvSpPr>
            <a:spLocks noGrp="1"/>
          </p:cNvSpPr>
          <p:nvPr>
            <p:ph type="title"/>
          </p:nvPr>
        </p:nvSpPr>
        <p:spPr>
          <a:xfrm>
            <a:off x="3306444" y="461594"/>
            <a:ext cx="2531110" cy="697230"/>
          </a:xfrm>
          <a:prstGeom prst="rect">
            <a:avLst/>
          </a:prstGeom>
        </p:spPr>
        <p:txBody>
          <a:bodyPr wrap="square" lIns="0" tIns="0" rIns="0" bIns="0">
            <a:spAutoFit/>
          </a:bodyPr>
          <a:lstStyle>
            <a:lvl1pPr>
              <a:defRPr sz="4400" b="0" i="0">
                <a:solidFill>
                  <a:srgbClr val="252525"/>
                </a:solidFill>
                <a:latin typeface="Calibri"/>
                <a:cs typeface="Calibri"/>
              </a:defRPr>
            </a:lvl1pPr>
          </a:lstStyle>
          <a:p>
            <a:endParaRPr/>
          </a:p>
        </p:txBody>
      </p:sp>
      <p:sp>
        <p:nvSpPr>
          <p:cNvPr id="3" name="Holder 3"/>
          <p:cNvSpPr>
            <a:spLocks noGrp="1"/>
          </p:cNvSpPr>
          <p:nvPr>
            <p:ph type="body" idx="1"/>
          </p:nvPr>
        </p:nvSpPr>
        <p:spPr>
          <a:xfrm>
            <a:off x="535940" y="1524657"/>
            <a:ext cx="8072119" cy="3354704"/>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4/20/2021</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32.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3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29.png"/><Relationship Id="rId10" Type="http://schemas.openxmlformats.org/officeDocument/2006/relationships/image" Target="../media/image12.png"/><Relationship Id="rId4" Type="http://schemas.openxmlformats.org/officeDocument/2006/relationships/image" Target="../media/image28.png"/><Relationship Id="rId9" Type="http://schemas.openxmlformats.org/officeDocument/2006/relationships/image" Target="../media/image30.png"/><Relationship Id="rId14"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g"/><Relationship Id="rId3" Type="http://schemas.openxmlformats.org/officeDocument/2006/relationships/image" Target="../media/image33.jpg"/><Relationship Id="rId7" Type="http://schemas.openxmlformats.org/officeDocument/2006/relationships/image" Target="../media/image37.jpg"/><Relationship Id="rId12" Type="http://schemas.openxmlformats.org/officeDocument/2006/relationships/image" Target="../media/image42.jpg"/><Relationship Id="rId2" Type="http://schemas.openxmlformats.org/officeDocument/2006/relationships/image" Target="../media/image3.jpg"/><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png"/><Relationship Id="rId15" Type="http://schemas.openxmlformats.org/officeDocument/2006/relationships/image" Target="../media/image45.jpg"/><Relationship Id="rId10" Type="http://schemas.openxmlformats.org/officeDocument/2006/relationships/image" Target="../media/image40.jpg"/><Relationship Id="rId4" Type="http://schemas.openxmlformats.org/officeDocument/2006/relationships/image" Target="../media/image34.jpg"/><Relationship Id="rId9" Type="http://schemas.openxmlformats.org/officeDocument/2006/relationships/image" Target="../media/image39.jpg"/><Relationship Id="rId14" Type="http://schemas.openxmlformats.org/officeDocument/2006/relationships/image" Target="../media/image44.jp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4.xml"/><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13.png"/><Relationship Id="rId12" Type="http://schemas.openxmlformats.org/officeDocument/2006/relationships/image" Target="../media/image5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49.png"/><Relationship Id="rId10" Type="http://schemas.openxmlformats.org/officeDocument/2006/relationships/image" Target="../media/image16.png"/><Relationship Id="rId4" Type="http://schemas.openxmlformats.org/officeDocument/2006/relationships/image" Target="../media/image48.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4.png"/><Relationship Id="rId5" Type="http://schemas.openxmlformats.org/officeDocument/2006/relationships/image" Target="../media/image10.png"/><Relationship Id="rId10" Type="http://schemas.openxmlformats.org/officeDocument/2006/relationships/image" Target="../media/image16.png"/><Relationship Id="rId4" Type="http://schemas.openxmlformats.org/officeDocument/2006/relationships/image" Target="../media/image20.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45526" y="55465"/>
            <a:ext cx="9107805" cy="6807200"/>
            <a:chOff x="20548" y="20574"/>
            <a:chExt cx="9107805" cy="6807200"/>
          </a:xfrm>
        </p:grpSpPr>
        <p:pic>
          <p:nvPicPr>
            <p:cNvPr id="3" name="object 3"/>
            <p:cNvPicPr/>
            <p:nvPr/>
          </p:nvPicPr>
          <p:blipFill>
            <a:blip r:embed="rId2" cstate="print"/>
            <a:stretch>
              <a:fillRect/>
            </a:stretch>
          </p:blipFill>
          <p:spPr>
            <a:xfrm>
              <a:off x="20548" y="20574"/>
              <a:ext cx="9107449" cy="2825496"/>
            </a:xfrm>
            <a:prstGeom prst="rect">
              <a:avLst/>
            </a:prstGeom>
          </p:spPr>
        </p:pic>
        <p:pic>
          <p:nvPicPr>
            <p:cNvPr id="4" name="object 4"/>
            <p:cNvPicPr/>
            <p:nvPr/>
          </p:nvPicPr>
          <p:blipFill>
            <a:blip r:embed="rId3" cstate="print"/>
            <a:stretch>
              <a:fillRect/>
            </a:stretch>
          </p:blipFill>
          <p:spPr>
            <a:xfrm>
              <a:off x="20548" y="2818510"/>
              <a:ext cx="9103004" cy="4008666"/>
            </a:xfrm>
            <a:prstGeom prst="rect">
              <a:avLst/>
            </a:prstGeom>
          </p:spPr>
        </p:pic>
        <p:sp>
          <p:nvSpPr>
            <p:cNvPr id="5" name="object 5"/>
            <p:cNvSpPr/>
            <p:nvPr/>
          </p:nvSpPr>
          <p:spPr>
            <a:xfrm>
              <a:off x="8755252" y="2469769"/>
              <a:ext cx="304800" cy="152400"/>
            </a:xfrm>
            <a:custGeom>
              <a:avLst/>
              <a:gdLst/>
              <a:ahLst/>
              <a:cxnLst/>
              <a:rect l="l" t="t" r="r" b="b"/>
              <a:pathLst>
                <a:path w="304800" h="152400">
                  <a:moveTo>
                    <a:pt x="304800" y="0"/>
                  </a:moveTo>
                  <a:lnTo>
                    <a:pt x="0" y="0"/>
                  </a:lnTo>
                  <a:lnTo>
                    <a:pt x="0" y="152400"/>
                  </a:lnTo>
                  <a:lnTo>
                    <a:pt x="304800" y="152400"/>
                  </a:lnTo>
                  <a:lnTo>
                    <a:pt x="304800" y="0"/>
                  </a:lnTo>
                  <a:close/>
                </a:path>
              </a:pathLst>
            </a:custGeom>
            <a:solidFill>
              <a:srgbClr val="F17416"/>
            </a:solidFill>
          </p:spPr>
          <p:txBody>
            <a:bodyPr wrap="square" lIns="0" tIns="0" rIns="0" bIns="0" rtlCol="0"/>
            <a:lstStyle/>
            <a:p>
              <a:endParaRPr/>
            </a:p>
          </p:txBody>
        </p:sp>
      </p:grpSp>
      <p:sp>
        <p:nvSpPr>
          <p:cNvPr id="6" name="object 6"/>
          <p:cNvSpPr txBox="1">
            <a:spLocks noGrp="1"/>
          </p:cNvSpPr>
          <p:nvPr>
            <p:ph type="title"/>
          </p:nvPr>
        </p:nvSpPr>
        <p:spPr>
          <a:xfrm>
            <a:off x="4648200" y="579463"/>
            <a:ext cx="3960495" cy="1610826"/>
          </a:xfrm>
          <a:prstGeom prst="rect">
            <a:avLst/>
          </a:prstGeom>
        </p:spPr>
        <p:txBody>
          <a:bodyPr vert="horz" wrap="square" lIns="0" tIns="12700" rIns="0" bIns="0" rtlCol="0">
            <a:spAutoFit/>
          </a:bodyPr>
          <a:lstStyle/>
          <a:p>
            <a:pPr marL="12700" marR="5080" indent="1173480" algn="r">
              <a:lnSpc>
                <a:spcPct val="120000"/>
              </a:lnSpc>
              <a:spcBef>
                <a:spcPts val="100"/>
              </a:spcBef>
            </a:pPr>
            <a:r>
              <a:rPr lang="en-US" sz="2200" spc="-10" dirty="0">
                <a:solidFill>
                  <a:srgbClr val="5C5C5C"/>
                </a:solidFill>
              </a:rPr>
              <a:t>Submitted By:</a:t>
            </a:r>
            <a:br>
              <a:rPr lang="en-US" sz="2200" spc="-10" dirty="0">
                <a:solidFill>
                  <a:srgbClr val="5C5C5C"/>
                </a:solidFill>
              </a:rPr>
            </a:br>
            <a:r>
              <a:rPr lang="en-US" sz="2200" spc="-10" dirty="0" err="1">
                <a:solidFill>
                  <a:srgbClr val="5C5C5C"/>
                </a:solidFill>
              </a:rPr>
              <a:t>Lav</a:t>
            </a:r>
            <a:r>
              <a:rPr lang="en-US" sz="2200" spc="-10" dirty="0">
                <a:solidFill>
                  <a:srgbClr val="5C5C5C"/>
                </a:solidFill>
              </a:rPr>
              <a:t> Varshney(181500350)</a:t>
            </a:r>
            <a:br>
              <a:rPr lang="en-US" sz="2200" spc="-10" dirty="0">
                <a:solidFill>
                  <a:srgbClr val="5C5C5C"/>
                </a:solidFill>
              </a:rPr>
            </a:br>
            <a:r>
              <a:rPr lang="en-US" sz="2200" spc="-10" dirty="0">
                <a:solidFill>
                  <a:srgbClr val="5C5C5C"/>
                </a:solidFill>
              </a:rPr>
              <a:t>Shruti Sharma(181500692)</a:t>
            </a:r>
            <a:br>
              <a:rPr lang="en-US" sz="2200" spc="-10" dirty="0">
                <a:solidFill>
                  <a:srgbClr val="5C5C5C"/>
                </a:solidFill>
              </a:rPr>
            </a:br>
            <a:r>
              <a:rPr lang="en-US" sz="2200" spc="-10" dirty="0">
                <a:solidFill>
                  <a:srgbClr val="5C5C5C"/>
                </a:solidFill>
              </a:rPr>
              <a:t>Mukund Agrawal(181500401)     </a:t>
            </a:r>
            <a:endParaRPr sz="2200" dirty="0"/>
          </a:p>
        </p:txBody>
      </p:sp>
      <p:sp>
        <p:nvSpPr>
          <p:cNvPr id="7" name="object 7"/>
          <p:cNvSpPr txBox="1"/>
          <p:nvPr/>
        </p:nvSpPr>
        <p:spPr>
          <a:xfrm>
            <a:off x="307340" y="3092323"/>
            <a:ext cx="6542405" cy="1733550"/>
          </a:xfrm>
          <a:prstGeom prst="rect">
            <a:avLst/>
          </a:prstGeom>
        </p:spPr>
        <p:txBody>
          <a:bodyPr vert="horz" wrap="square" lIns="0" tIns="13335" rIns="0" bIns="0" rtlCol="0">
            <a:spAutoFit/>
          </a:bodyPr>
          <a:lstStyle/>
          <a:p>
            <a:pPr marL="12700" marR="5080">
              <a:lnSpc>
                <a:spcPct val="100000"/>
              </a:lnSpc>
              <a:spcBef>
                <a:spcPts val="105"/>
              </a:spcBef>
            </a:pPr>
            <a:r>
              <a:rPr sz="5600" spc="-160" dirty="0">
                <a:solidFill>
                  <a:srgbClr val="FFFFFF"/>
                </a:solidFill>
                <a:latin typeface="Arial MT"/>
                <a:cs typeface="Arial MT"/>
              </a:rPr>
              <a:t>Text</a:t>
            </a:r>
            <a:r>
              <a:rPr sz="5600" spc="-50" dirty="0">
                <a:solidFill>
                  <a:srgbClr val="FFFFFF"/>
                </a:solidFill>
                <a:latin typeface="Arial MT"/>
                <a:cs typeface="Arial MT"/>
              </a:rPr>
              <a:t> </a:t>
            </a:r>
            <a:r>
              <a:rPr sz="5600" dirty="0">
                <a:solidFill>
                  <a:srgbClr val="FFFFFF"/>
                </a:solidFill>
                <a:latin typeface="Arial MT"/>
                <a:cs typeface="Arial MT"/>
              </a:rPr>
              <a:t>Extraction</a:t>
            </a:r>
            <a:r>
              <a:rPr sz="5600" spc="-80" dirty="0">
                <a:solidFill>
                  <a:srgbClr val="FFFFFF"/>
                </a:solidFill>
                <a:latin typeface="Arial MT"/>
                <a:cs typeface="Arial MT"/>
              </a:rPr>
              <a:t> </a:t>
            </a:r>
            <a:r>
              <a:rPr sz="5600" dirty="0">
                <a:solidFill>
                  <a:srgbClr val="FFFFFF"/>
                </a:solidFill>
                <a:latin typeface="Arial MT"/>
                <a:cs typeface="Arial MT"/>
              </a:rPr>
              <a:t>From </a:t>
            </a:r>
            <a:r>
              <a:rPr sz="5600" spc="-1540" dirty="0">
                <a:solidFill>
                  <a:srgbClr val="FFFFFF"/>
                </a:solidFill>
                <a:latin typeface="Arial MT"/>
                <a:cs typeface="Arial MT"/>
              </a:rPr>
              <a:t> </a:t>
            </a:r>
            <a:r>
              <a:rPr sz="5600" dirty="0">
                <a:solidFill>
                  <a:srgbClr val="FFFFFF"/>
                </a:solidFill>
                <a:latin typeface="Arial MT"/>
                <a:cs typeface="Arial MT"/>
              </a:rPr>
              <a:t>Image</a:t>
            </a:r>
            <a:endParaRPr sz="5600">
              <a:latin typeface="Arial MT"/>
              <a:cs typeface="Arial MT"/>
            </a:endParaRPr>
          </a:p>
        </p:txBody>
      </p:sp>
      <p:sp>
        <p:nvSpPr>
          <p:cNvPr id="8" name="object 8"/>
          <p:cNvSpPr txBox="1"/>
          <p:nvPr/>
        </p:nvSpPr>
        <p:spPr>
          <a:xfrm>
            <a:off x="4038600" y="5271299"/>
            <a:ext cx="4797678" cy="1230209"/>
          </a:xfrm>
          <a:prstGeom prst="rect">
            <a:avLst/>
          </a:prstGeom>
        </p:spPr>
        <p:txBody>
          <a:bodyPr vert="horz" wrap="square" lIns="0" tIns="12700" rIns="0" bIns="0" rtlCol="0">
            <a:spAutoFit/>
          </a:bodyPr>
          <a:lstStyle/>
          <a:p>
            <a:pPr marL="12700" marR="5080" indent="864235" algn="r">
              <a:lnSpc>
                <a:spcPct val="120000"/>
              </a:lnSpc>
              <a:spcBef>
                <a:spcPts val="100"/>
              </a:spcBef>
            </a:pPr>
            <a:r>
              <a:rPr lang="en-US" sz="2200" dirty="0">
                <a:latin typeface="Calibri"/>
                <a:cs typeface="Calibri"/>
              </a:rPr>
              <a:t>Submitted  To:</a:t>
            </a:r>
          </a:p>
          <a:p>
            <a:pPr marL="12700" marR="5080" indent="864235" algn="r">
              <a:lnSpc>
                <a:spcPct val="120000"/>
              </a:lnSpc>
              <a:spcBef>
                <a:spcPts val="100"/>
              </a:spcBef>
            </a:pPr>
            <a:r>
              <a:rPr lang="en-US" sz="2200" dirty="0">
                <a:latin typeface="Calibri"/>
                <a:cs typeface="Calibri"/>
              </a:rPr>
              <a:t>Mr. Mandeep Singh</a:t>
            </a:r>
          </a:p>
          <a:p>
            <a:pPr marL="12700" marR="5080" indent="864235" algn="r">
              <a:lnSpc>
                <a:spcPct val="120000"/>
              </a:lnSpc>
              <a:spcBef>
                <a:spcPts val="100"/>
              </a:spcBef>
            </a:pPr>
            <a:r>
              <a:rPr lang="en-US" sz="2200" dirty="0">
                <a:latin typeface="Calibri"/>
                <a:cs typeface="Calibri"/>
              </a:rPr>
              <a:t>(Technical Trainer)</a:t>
            </a:r>
            <a:endParaRPr sz="2200" dirty="0">
              <a:latin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10052" y="377774"/>
            <a:ext cx="3721735" cy="848994"/>
          </a:xfrm>
          <a:prstGeom prst="rect">
            <a:avLst/>
          </a:prstGeom>
        </p:spPr>
        <p:txBody>
          <a:bodyPr vert="horz" wrap="square" lIns="0" tIns="12700" rIns="0" bIns="0" rtlCol="0">
            <a:spAutoFit/>
          </a:bodyPr>
          <a:lstStyle/>
          <a:p>
            <a:pPr marL="12700">
              <a:lnSpc>
                <a:spcPct val="100000"/>
              </a:lnSpc>
              <a:spcBef>
                <a:spcPts val="100"/>
              </a:spcBef>
            </a:pPr>
            <a:r>
              <a:rPr sz="5400" b="1" spc="-10" dirty="0">
                <a:latin typeface="Calibri"/>
                <a:cs typeface="Calibri"/>
              </a:rPr>
              <a:t>Thresholding</a:t>
            </a:r>
            <a:endParaRPr sz="5400">
              <a:latin typeface="Calibri"/>
              <a:cs typeface="Calibri"/>
            </a:endParaRPr>
          </a:p>
        </p:txBody>
      </p:sp>
      <p:sp>
        <p:nvSpPr>
          <p:cNvPr id="3" name="object 3"/>
          <p:cNvSpPr txBox="1"/>
          <p:nvPr/>
        </p:nvSpPr>
        <p:spPr>
          <a:xfrm>
            <a:off x="535940" y="1891703"/>
            <a:ext cx="6084570" cy="2367280"/>
          </a:xfrm>
          <a:prstGeom prst="rect">
            <a:avLst/>
          </a:prstGeom>
        </p:spPr>
        <p:txBody>
          <a:bodyPr vert="horz" wrap="square" lIns="0" tIns="110490" rIns="0" bIns="0" rtlCol="0">
            <a:spAutoFit/>
          </a:bodyPr>
          <a:lstStyle/>
          <a:p>
            <a:pPr marL="355600" indent="-342900">
              <a:lnSpc>
                <a:spcPct val="100000"/>
              </a:lnSpc>
              <a:spcBef>
                <a:spcPts val="870"/>
              </a:spcBef>
              <a:buFont typeface="Wingdings"/>
              <a:buChar char=""/>
              <a:tabLst>
                <a:tab pos="355600" algn="l"/>
              </a:tabLst>
            </a:pPr>
            <a:r>
              <a:rPr sz="3200" spc="-20" dirty="0">
                <a:solidFill>
                  <a:srgbClr val="464646"/>
                </a:solidFill>
                <a:latin typeface="Calibri"/>
                <a:cs typeface="Calibri"/>
              </a:rPr>
              <a:t>Edge</a:t>
            </a:r>
            <a:r>
              <a:rPr sz="3200" spc="-50" dirty="0">
                <a:solidFill>
                  <a:srgbClr val="464646"/>
                </a:solidFill>
                <a:latin typeface="Calibri"/>
                <a:cs typeface="Calibri"/>
              </a:rPr>
              <a:t> </a:t>
            </a:r>
            <a:r>
              <a:rPr sz="3200" spc="-10" dirty="0">
                <a:solidFill>
                  <a:srgbClr val="464646"/>
                </a:solidFill>
                <a:latin typeface="Calibri"/>
                <a:cs typeface="Calibri"/>
              </a:rPr>
              <a:t>Detection</a:t>
            </a:r>
            <a:endParaRPr sz="3200">
              <a:latin typeface="Calibri"/>
              <a:cs typeface="Calibri"/>
            </a:endParaRPr>
          </a:p>
          <a:p>
            <a:pPr marL="355600" indent="-342900">
              <a:lnSpc>
                <a:spcPct val="100000"/>
              </a:lnSpc>
              <a:spcBef>
                <a:spcPts val="765"/>
              </a:spcBef>
              <a:buFont typeface="Wingdings"/>
              <a:buChar char=""/>
              <a:tabLst>
                <a:tab pos="355600" algn="l"/>
              </a:tabLst>
            </a:pPr>
            <a:r>
              <a:rPr sz="3200" spc="-15" dirty="0">
                <a:solidFill>
                  <a:srgbClr val="464646"/>
                </a:solidFill>
                <a:latin typeface="Calibri"/>
                <a:cs typeface="Calibri"/>
              </a:rPr>
              <a:t>Dilate</a:t>
            </a:r>
            <a:r>
              <a:rPr sz="3200" spc="-35" dirty="0">
                <a:solidFill>
                  <a:srgbClr val="464646"/>
                </a:solidFill>
                <a:latin typeface="Calibri"/>
                <a:cs typeface="Calibri"/>
              </a:rPr>
              <a:t> </a:t>
            </a:r>
            <a:r>
              <a:rPr sz="3200" spc="-5" dirty="0">
                <a:solidFill>
                  <a:srgbClr val="464646"/>
                </a:solidFill>
                <a:latin typeface="Calibri"/>
                <a:cs typeface="Calibri"/>
              </a:rPr>
              <a:t>Image</a:t>
            </a:r>
            <a:endParaRPr sz="3200">
              <a:latin typeface="Calibri"/>
              <a:cs typeface="Calibri"/>
            </a:endParaRPr>
          </a:p>
          <a:p>
            <a:pPr marL="355600" indent="-342900">
              <a:lnSpc>
                <a:spcPct val="100000"/>
              </a:lnSpc>
              <a:spcBef>
                <a:spcPts val="770"/>
              </a:spcBef>
              <a:buFont typeface="Wingdings"/>
              <a:buChar char=""/>
              <a:tabLst>
                <a:tab pos="355600" algn="l"/>
              </a:tabLst>
            </a:pPr>
            <a:r>
              <a:rPr sz="3200" spc="-10" dirty="0">
                <a:solidFill>
                  <a:srgbClr val="464646"/>
                </a:solidFill>
                <a:latin typeface="Calibri"/>
                <a:cs typeface="Calibri"/>
              </a:rPr>
              <a:t>Detect</a:t>
            </a:r>
            <a:r>
              <a:rPr sz="3200" spc="-25" dirty="0">
                <a:solidFill>
                  <a:srgbClr val="464646"/>
                </a:solidFill>
                <a:latin typeface="Calibri"/>
                <a:cs typeface="Calibri"/>
              </a:rPr>
              <a:t> </a:t>
            </a:r>
            <a:r>
              <a:rPr sz="3200" spc="-85" dirty="0">
                <a:solidFill>
                  <a:srgbClr val="464646"/>
                </a:solidFill>
                <a:latin typeface="Calibri"/>
                <a:cs typeface="Calibri"/>
              </a:rPr>
              <a:t>Text</a:t>
            </a:r>
            <a:r>
              <a:rPr sz="3200" dirty="0">
                <a:solidFill>
                  <a:srgbClr val="464646"/>
                </a:solidFill>
                <a:latin typeface="Calibri"/>
                <a:cs typeface="Calibri"/>
              </a:rPr>
              <a:t> </a:t>
            </a:r>
            <a:r>
              <a:rPr sz="3200" spc="-15" dirty="0">
                <a:solidFill>
                  <a:srgbClr val="464646"/>
                </a:solidFill>
                <a:latin typeface="Calibri"/>
                <a:cs typeface="Calibri"/>
              </a:rPr>
              <a:t>Area </a:t>
            </a:r>
            <a:r>
              <a:rPr sz="3200" spc="-5" dirty="0">
                <a:solidFill>
                  <a:srgbClr val="464646"/>
                </a:solidFill>
                <a:latin typeface="Calibri"/>
                <a:cs typeface="Calibri"/>
              </a:rPr>
              <a:t>Using</a:t>
            </a:r>
            <a:r>
              <a:rPr sz="3200" spc="5" dirty="0">
                <a:solidFill>
                  <a:srgbClr val="464646"/>
                </a:solidFill>
                <a:latin typeface="Calibri"/>
                <a:cs typeface="Calibri"/>
              </a:rPr>
              <a:t> </a:t>
            </a:r>
            <a:r>
              <a:rPr sz="3200" spc="-20" dirty="0">
                <a:solidFill>
                  <a:srgbClr val="464646"/>
                </a:solidFill>
                <a:latin typeface="Calibri"/>
                <a:cs typeface="Calibri"/>
              </a:rPr>
              <a:t>Histrogram</a:t>
            </a:r>
            <a:endParaRPr sz="3200">
              <a:latin typeface="Calibri"/>
              <a:cs typeface="Calibri"/>
            </a:endParaRPr>
          </a:p>
          <a:p>
            <a:pPr marL="355600" indent="-342900">
              <a:lnSpc>
                <a:spcPct val="100000"/>
              </a:lnSpc>
              <a:spcBef>
                <a:spcPts val="770"/>
              </a:spcBef>
              <a:buFont typeface="Wingdings"/>
              <a:buChar char=""/>
              <a:tabLst>
                <a:tab pos="355600" algn="l"/>
              </a:tabLst>
            </a:pPr>
            <a:r>
              <a:rPr sz="3200" spc="-20" dirty="0">
                <a:solidFill>
                  <a:srgbClr val="464646"/>
                </a:solidFill>
                <a:latin typeface="Calibri"/>
                <a:cs typeface="Calibri"/>
              </a:rPr>
              <a:t>Personal</a:t>
            </a:r>
            <a:r>
              <a:rPr sz="3200" spc="-30" dirty="0">
                <a:solidFill>
                  <a:srgbClr val="464646"/>
                </a:solidFill>
                <a:latin typeface="Calibri"/>
                <a:cs typeface="Calibri"/>
              </a:rPr>
              <a:t> </a:t>
            </a:r>
            <a:r>
              <a:rPr sz="3200" spc="-10" dirty="0">
                <a:solidFill>
                  <a:srgbClr val="464646"/>
                </a:solidFill>
                <a:latin typeface="Calibri"/>
                <a:cs typeface="Calibri"/>
              </a:rPr>
              <a:t>Thresholding</a:t>
            </a:r>
            <a:r>
              <a:rPr sz="3200" spc="25" dirty="0">
                <a:solidFill>
                  <a:srgbClr val="464646"/>
                </a:solidFill>
                <a:latin typeface="Calibri"/>
                <a:cs typeface="Calibri"/>
              </a:rPr>
              <a:t> </a:t>
            </a:r>
            <a:r>
              <a:rPr sz="3200" spc="-20" dirty="0">
                <a:solidFill>
                  <a:srgbClr val="464646"/>
                </a:solidFill>
                <a:latin typeface="Calibri"/>
                <a:cs typeface="Calibri"/>
              </a:rPr>
              <a:t>to</a:t>
            </a:r>
            <a:r>
              <a:rPr sz="3200" spc="-5" dirty="0">
                <a:solidFill>
                  <a:srgbClr val="464646"/>
                </a:solidFill>
                <a:latin typeface="Calibri"/>
                <a:cs typeface="Calibri"/>
              </a:rPr>
              <a:t> </a:t>
            </a:r>
            <a:r>
              <a:rPr sz="3200" spc="-80" dirty="0">
                <a:solidFill>
                  <a:srgbClr val="464646"/>
                </a:solidFill>
                <a:latin typeface="Calibri"/>
                <a:cs typeface="Calibri"/>
              </a:rPr>
              <a:t>Text</a:t>
            </a:r>
            <a:r>
              <a:rPr sz="3200" dirty="0">
                <a:solidFill>
                  <a:srgbClr val="464646"/>
                </a:solidFill>
                <a:latin typeface="Calibri"/>
                <a:cs typeface="Calibri"/>
              </a:rPr>
              <a:t> </a:t>
            </a:r>
            <a:r>
              <a:rPr sz="3200" spc="-10" dirty="0">
                <a:solidFill>
                  <a:srgbClr val="464646"/>
                </a:solidFill>
                <a:latin typeface="Calibri"/>
                <a:cs typeface="Calibri"/>
              </a:rPr>
              <a:t>Area</a:t>
            </a:r>
            <a:endParaRPr sz="32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7"/>
            </a:xfrm>
            <a:prstGeom prst="rect">
              <a:avLst/>
            </a:prstGeom>
          </p:spPr>
        </p:pic>
        <p:pic>
          <p:nvPicPr>
            <p:cNvPr id="4" name="object 4"/>
            <p:cNvPicPr/>
            <p:nvPr/>
          </p:nvPicPr>
          <p:blipFill>
            <a:blip r:embed="rId3" cstate="print"/>
            <a:stretch>
              <a:fillRect/>
            </a:stretch>
          </p:blipFill>
          <p:spPr>
            <a:xfrm>
              <a:off x="711708" y="4014215"/>
              <a:ext cx="2159508" cy="699516"/>
            </a:xfrm>
            <a:prstGeom prst="rect">
              <a:avLst/>
            </a:prstGeom>
          </p:spPr>
        </p:pic>
        <p:sp>
          <p:nvSpPr>
            <p:cNvPr id="5" name="object 5"/>
            <p:cNvSpPr/>
            <p:nvPr/>
          </p:nvSpPr>
          <p:spPr>
            <a:xfrm>
              <a:off x="8686800" y="526539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6" name="object 6"/>
            <p:cNvPicPr/>
            <p:nvPr/>
          </p:nvPicPr>
          <p:blipFill>
            <a:blip r:embed="rId4" cstate="print"/>
            <a:stretch>
              <a:fillRect/>
            </a:stretch>
          </p:blipFill>
          <p:spPr>
            <a:xfrm>
              <a:off x="762000" y="1946148"/>
              <a:ext cx="2057400" cy="2057527"/>
            </a:xfrm>
            <a:prstGeom prst="rect">
              <a:avLst/>
            </a:prstGeom>
          </p:spPr>
        </p:pic>
        <p:pic>
          <p:nvPicPr>
            <p:cNvPr id="7" name="object 7"/>
            <p:cNvPicPr/>
            <p:nvPr/>
          </p:nvPicPr>
          <p:blipFill>
            <a:blip r:embed="rId5" cstate="print"/>
            <a:stretch>
              <a:fillRect/>
            </a:stretch>
          </p:blipFill>
          <p:spPr>
            <a:xfrm>
              <a:off x="736091" y="4038600"/>
              <a:ext cx="2110740" cy="650748"/>
            </a:xfrm>
            <a:prstGeom prst="rect">
              <a:avLst/>
            </a:prstGeom>
          </p:spPr>
        </p:pic>
        <p:sp>
          <p:nvSpPr>
            <p:cNvPr id="8" name="object 8"/>
            <p:cNvSpPr/>
            <p:nvPr/>
          </p:nvSpPr>
          <p:spPr>
            <a:xfrm>
              <a:off x="1343913" y="2209292"/>
              <a:ext cx="915669" cy="1388745"/>
            </a:xfrm>
            <a:custGeom>
              <a:avLst/>
              <a:gdLst/>
              <a:ahLst/>
              <a:cxnLst/>
              <a:rect l="l" t="t" r="r" b="b"/>
              <a:pathLst>
                <a:path w="915669" h="1388745">
                  <a:moveTo>
                    <a:pt x="437642" y="0"/>
                  </a:moveTo>
                  <a:lnTo>
                    <a:pt x="371475" y="3143"/>
                  </a:lnTo>
                  <a:lnTo>
                    <a:pt x="307975" y="12573"/>
                  </a:lnTo>
                  <a:lnTo>
                    <a:pt x="248348" y="26749"/>
                  </a:lnTo>
                  <a:lnTo>
                    <a:pt x="194056" y="43687"/>
                  </a:lnTo>
                  <a:lnTo>
                    <a:pt x="146510" y="62436"/>
                  </a:lnTo>
                  <a:lnTo>
                    <a:pt x="107061" y="81661"/>
                  </a:lnTo>
                  <a:lnTo>
                    <a:pt x="66520" y="107128"/>
                  </a:lnTo>
                  <a:lnTo>
                    <a:pt x="40132" y="135509"/>
                  </a:lnTo>
                  <a:lnTo>
                    <a:pt x="27801" y="177111"/>
                  </a:lnTo>
                  <a:lnTo>
                    <a:pt x="25495" y="214006"/>
                  </a:lnTo>
                  <a:lnTo>
                    <a:pt x="25564" y="242895"/>
                  </a:lnTo>
                  <a:lnTo>
                    <a:pt x="27940" y="286258"/>
                  </a:lnTo>
                  <a:lnTo>
                    <a:pt x="34798" y="325755"/>
                  </a:lnTo>
                  <a:lnTo>
                    <a:pt x="55880" y="353187"/>
                  </a:lnTo>
                  <a:lnTo>
                    <a:pt x="62230" y="353187"/>
                  </a:lnTo>
                  <a:lnTo>
                    <a:pt x="100203" y="336931"/>
                  </a:lnTo>
                  <a:lnTo>
                    <a:pt x="113081" y="328547"/>
                  </a:lnTo>
                  <a:lnTo>
                    <a:pt x="127508" y="319770"/>
                  </a:lnTo>
                  <a:lnTo>
                    <a:pt x="160909" y="300990"/>
                  </a:lnTo>
                  <a:lnTo>
                    <a:pt x="200120" y="282432"/>
                  </a:lnTo>
                  <a:lnTo>
                    <a:pt x="245237" y="265684"/>
                  </a:lnTo>
                  <a:lnTo>
                    <a:pt x="296767" y="253857"/>
                  </a:lnTo>
                  <a:lnTo>
                    <a:pt x="355346" y="249936"/>
                  </a:lnTo>
                  <a:lnTo>
                    <a:pt x="376801" y="250747"/>
                  </a:lnTo>
                  <a:lnTo>
                    <a:pt x="415282" y="257276"/>
                  </a:lnTo>
                  <a:lnTo>
                    <a:pt x="462295" y="278765"/>
                  </a:lnTo>
                  <a:lnTo>
                    <a:pt x="496835" y="311564"/>
                  </a:lnTo>
                  <a:lnTo>
                    <a:pt x="519303" y="353695"/>
                  </a:lnTo>
                  <a:lnTo>
                    <a:pt x="529786" y="402486"/>
                  </a:lnTo>
                  <a:lnTo>
                    <a:pt x="530479" y="419608"/>
                  </a:lnTo>
                  <a:lnTo>
                    <a:pt x="529909" y="438898"/>
                  </a:lnTo>
                  <a:lnTo>
                    <a:pt x="525389" y="478954"/>
                  </a:lnTo>
                  <a:lnTo>
                    <a:pt x="516032" y="521368"/>
                  </a:lnTo>
                  <a:lnTo>
                    <a:pt x="499459" y="567521"/>
                  </a:lnTo>
                  <a:lnTo>
                    <a:pt x="474954" y="617771"/>
                  </a:lnTo>
                  <a:lnTo>
                    <a:pt x="441184" y="673119"/>
                  </a:lnTo>
                  <a:lnTo>
                    <a:pt x="397414" y="733938"/>
                  </a:lnTo>
                  <a:lnTo>
                    <a:pt x="370649" y="766714"/>
                  </a:lnTo>
                  <a:lnTo>
                    <a:pt x="340455" y="801133"/>
                  </a:lnTo>
                  <a:lnTo>
                    <a:pt x="60666" y="1101127"/>
                  </a:lnTo>
                  <a:lnTo>
                    <a:pt x="51593" y="1111519"/>
                  </a:lnTo>
                  <a:lnTo>
                    <a:pt x="24463" y="1149572"/>
                  </a:lnTo>
                  <a:lnTo>
                    <a:pt x="7683" y="1189656"/>
                  </a:lnTo>
                  <a:lnTo>
                    <a:pt x="825" y="1240409"/>
                  </a:lnTo>
                  <a:lnTo>
                    <a:pt x="0" y="1272667"/>
                  </a:lnTo>
                  <a:lnTo>
                    <a:pt x="307" y="1290286"/>
                  </a:lnTo>
                  <a:lnTo>
                    <a:pt x="4826" y="1332738"/>
                  </a:lnTo>
                  <a:lnTo>
                    <a:pt x="20066" y="1368171"/>
                  </a:lnTo>
                  <a:lnTo>
                    <a:pt x="56356" y="1386280"/>
                  </a:lnTo>
                  <a:lnTo>
                    <a:pt x="87503" y="1388745"/>
                  </a:lnTo>
                  <a:lnTo>
                    <a:pt x="879094" y="1388745"/>
                  </a:lnTo>
                  <a:lnTo>
                    <a:pt x="907246" y="1356006"/>
                  </a:lnTo>
                  <a:lnTo>
                    <a:pt x="913788" y="1316704"/>
                  </a:lnTo>
                  <a:lnTo>
                    <a:pt x="915288" y="1275842"/>
                  </a:lnTo>
                  <a:lnTo>
                    <a:pt x="915096" y="1261576"/>
                  </a:lnTo>
                  <a:lnTo>
                    <a:pt x="910375" y="1214419"/>
                  </a:lnTo>
                  <a:lnTo>
                    <a:pt x="893318" y="1174623"/>
                  </a:lnTo>
                  <a:lnTo>
                    <a:pt x="330073" y="1164082"/>
                  </a:lnTo>
                  <a:lnTo>
                    <a:pt x="489331" y="1000633"/>
                  </a:lnTo>
                  <a:lnTo>
                    <a:pt x="528077" y="961740"/>
                  </a:lnTo>
                  <a:lnTo>
                    <a:pt x="564181" y="924442"/>
                  </a:lnTo>
                  <a:lnTo>
                    <a:pt x="597646" y="888746"/>
                  </a:lnTo>
                  <a:lnTo>
                    <a:pt x="628475" y="854658"/>
                  </a:lnTo>
                  <a:lnTo>
                    <a:pt x="656674" y="822186"/>
                  </a:lnTo>
                  <a:lnTo>
                    <a:pt x="682244" y="791337"/>
                  </a:lnTo>
                  <a:lnTo>
                    <a:pt x="716583" y="747262"/>
                  </a:lnTo>
                  <a:lnTo>
                    <a:pt x="746839" y="705151"/>
                  </a:lnTo>
                  <a:lnTo>
                    <a:pt x="773023" y="665017"/>
                  </a:lnTo>
                  <a:lnTo>
                    <a:pt x="795147" y="626872"/>
                  </a:lnTo>
                  <a:lnTo>
                    <a:pt x="813436" y="590343"/>
                  </a:lnTo>
                  <a:lnTo>
                    <a:pt x="828309" y="555053"/>
                  </a:lnTo>
                  <a:lnTo>
                    <a:pt x="847852" y="488188"/>
                  </a:lnTo>
                  <a:lnTo>
                    <a:pt x="857281" y="423306"/>
                  </a:lnTo>
                  <a:lnTo>
                    <a:pt x="860425" y="357378"/>
                  </a:lnTo>
                  <a:lnTo>
                    <a:pt x="858825" y="320087"/>
                  </a:lnTo>
                  <a:lnTo>
                    <a:pt x="845958" y="249221"/>
                  </a:lnTo>
                  <a:lnTo>
                    <a:pt x="820021" y="183808"/>
                  </a:lnTo>
                  <a:lnTo>
                    <a:pt x="780726" y="126849"/>
                  </a:lnTo>
                  <a:lnTo>
                    <a:pt x="728031" y="79055"/>
                  </a:lnTo>
                  <a:lnTo>
                    <a:pt x="661840" y="41665"/>
                  </a:lnTo>
                  <a:lnTo>
                    <a:pt x="623697" y="26924"/>
                  </a:lnTo>
                  <a:lnTo>
                    <a:pt x="582267" y="15109"/>
                  </a:lnTo>
                  <a:lnTo>
                    <a:pt x="537432" y="6699"/>
                  </a:lnTo>
                  <a:lnTo>
                    <a:pt x="489215" y="1670"/>
                  </a:lnTo>
                  <a:lnTo>
                    <a:pt x="437642" y="0"/>
                  </a:lnTo>
                  <a:close/>
                </a:path>
              </a:pathLst>
            </a:custGeom>
            <a:solidFill>
              <a:srgbClr val="2A799E">
                <a:alpha val="39999"/>
              </a:srgbClr>
            </a:solidFill>
          </p:spPr>
          <p:txBody>
            <a:bodyPr wrap="square" lIns="0" tIns="0" rIns="0" bIns="0" rtlCol="0"/>
            <a:lstStyle/>
            <a:p>
              <a:endParaRPr/>
            </a:p>
          </p:txBody>
        </p:sp>
      </p:grpSp>
      <p:sp>
        <p:nvSpPr>
          <p:cNvPr id="9" name="object 9"/>
          <p:cNvSpPr txBox="1">
            <a:spLocks noGrp="1"/>
          </p:cNvSpPr>
          <p:nvPr>
            <p:ph type="title"/>
          </p:nvPr>
        </p:nvSpPr>
        <p:spPr>
          <a:xfrm>
            <a:off x="3051175" y="2628392"/>
            <a:ext cx="2962275" cy="635000"/>
          </a:xfrm>
          <a:prstGeom prst="rect">
            <a:avLst/>
          </a:prstGeom>
        </p:spPr>
        <p:txBody>
          <a:bodyPr vert="horz" wrap="square" lIns="0" tIns="12065" rIns="0" bIns="0" rtlCol="0">
            <a:spAutoFit/>
          </a:bodyPr>
          <a:lstStyle/>
          <a:p>
            <a:pPr marL="12700">
              <a:lnSpc>
                <a:spcPct val="100000"/>
              </a:lnSpc>
              <a:spcBef>
                <a:spcPts val="95"/>
              </a:spcBef>
            </a:pPr>
            <a:r>
              <a:rPr sz="4000" b="1" spc="-15" dirty="0">
                <a:latin typeface="Calibri"/>
                <a:cs typeface="Calibri"/>
              </a:rPr>
              <a:t>Segmentation</a:t>
            </a:r>
            <a:endParaRPr sz="4000">
              <a:latin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29" y="5872276"/>
            <a:ext cx="9140470" cy="985720"/>
          </a:xfrm>
          <a:prstGeom prst="rect">
            <a:avLst/>
          </a:prstGeom>
        </p:spPr>
      </p:pic>
      <p:sp>
        <p:nvSpPr>
          <p:cNvPr id="3" name="object 3"/>
          <p:cNvSpPr txBox="1">
            <a:spLocks noGrp="1"/>
          </p:cNvSpPr>
          <p:nvPr>
            <p:ph type="title"/>
          </p:nvPr>
        </p:nvSpPr>
        <p:spPr>
          <a:xfrm>
            <a:off x="688340" y="381965"/>
            <a:ext cx="2963545" cy="635000"/>
          </a:xfrm>
          <a:prstGeom prst="rect">
            <a:avLst/>
          </a:prstGeom>
        </p:spPr>
        <p:txBody>
          <a:bodyPr vert="horz" wrap="square" lIns="0" tIns="12065" rIns="0" bIns="0" rtlCol="0">
            <a:spAutoFit/>
          </a:bodyPr>
          <a:lstStyle/>
          <a:p>
            <a:pPr marL="12700">
              <a:lnSpc>
                <a:spcPct val="100000"/>
              </a:lnSpc>
              <a:spcBef>
                <a:spcPts val="95"/>
              </a:spcBef>
            </a:pPr>
            <a:r>
              <a:rPr sz="4000" b="1" spc="-15" dirty="0">
                <a:solidFill>
                  <a:srgbClr val="464646"/>
                </a:solidFill>
                <a:latin typeface="Calibri"/>
                <a:cs typeface="Calibri"/>
              </a:rPr>
              <a:t>Segmentation</a:t>
            </a:r>
            <a:endParaRPr sz="4000">
              <a:latin typeface="Calibri"/>
              <a:cs typeface="Calibri"/>
            </a:endParaRPr>
          </a:p>
        </p:txBody>
      </p:sp>
      <p:grpSp>
        <p:nvGrpSpPr>
          <p:cNvPr id="4" name="object 4"/>
          <p:cNvGrpSpPr/>
          <p:nvPr/>
        </p:nvGrpSpPr>
        <p:grpSpPr>
          <a:xfrm>
            <a:off x="743712" y="1946148"/>
            <a:ext cx="6443345" cy="2058035"/>
            <a:chOff x="743712" y="1946148"/>
            <a:chExt cx="6443345" cy="2058035"/>
          </a:xfrm>
        </p:grpSpPr>
        <p:sp>
          <p:nvSpPr>
            <p:cNvPr id="5" name="object 5"/>
            <p:cNvSpPr/>
            <p:nvPr/>
          </p:nvSpPr>
          <p:spPr>
            <a:xfrm>
              <a:off x="1905000" y="2936748"/>
              <a:ext cx="5257800" cy="1905"/>
            </a:xfrm>
            <a:custGeom>
              <a:avLst/>
              <a:gdLst/>
              <a:ahLst/>
              <a:cxnLst/>
              <a:rect l="l" t="t" r="r" b="b"/>
              <a:pathLst>
                <a:path w="5257800" h="1905">
                  <a:moveTo>
                    <a:pt x="0" y="0"/>
                  </a:moveTo>
                  <a:lnTo>
                    <a:pt x="5257800" y="1650"/>
                  </a:lnTo>
                </a:path>
              </a:pathLst>
            </a:custGeom>
            <a:ln w="47625">
              <a:solidFill>
                <a:srgbClr val="E3E3E3"/>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62000" y="1946148"/>
              <a:ext cx="2057400" cy="2057527"/>
            </a:xfrm>
            <a:prstGeom prst="rect">
              <a:avLst/>
            </a:prstGeom>
          </p:spPr>
        </p:pic>
        <p:sp>
          <p:nvSpPr>
            <p:cNvPr id="7" name="object 7"/>
            <p:cNvSpPr/>
            <p:nvPr/>
          </p:nvSpPr>
          <p:spPr>
            <a:xfrm>
              <a:off x="1368984" y="2250154"/>
              <a:ext cx="839469" cy="1374140"/>
            </a:xfrm>
            <a:custGeom>
              <a:avLst/>
              <a:gdLst/>
              <a:ahLst/>
              <a:cxnLst/>
              <a:rect l="l" t="t" r="r" b="b"/>
              <a:pathLst>
                <a:path w="839469" h="1374139">
                  <a:moveTo>
                    <a:pt x="470302" y="0"/>
                  </a:moveTo>
                  <a:lnTo>
                    <a:pt x="421572" y="15"/>
                  </a:lnTo>
                  <a:lnTo>
                    <a:pt x="371552" y="1805"/>
                  </a:lnTo>
                  <a:lnTo>
                    <a:pt x="334466" y="10826"/>
                  </a:lnTo>
                  <a:lnTo>
                    <a:pt x="331037" y="13620"/>
                  </a:lnTo>
                  <a:lnTo>
                    <a:pt x="37921" y="203358"/>
                  </a:lnTo>
                  <a:lnTo>
                    <a:pt x="9092" y="230536"/>
                  </a:lnTo>
                  <a:lnTo>
                    <a:pt x="484" y="274855"/>
                  </a:lnTo>
                  <a:lnTo>
                    <a:pt x="0" y="295707"/>
                  </a:lnTo>
                  <a:lnTo>
                    <a:pt x="140" y="326709"/>
                  </a:lnTo>
                  <a:lnTo>
                    <a:pt x="3123" y="369982"/>
                  </a:lnTo>
                  <a:lnTo>
                    <a:pt x="20067" y="404858"/>
                  </a:lnTo>
                  <a:lnTo>
                    <a:pt x="32208" y="408045"/>
                  </a:lnTo>
                  <a:lnTo>
                    <a:pt x="39445" y="407447"/>
                  </a:lnTo>
                  <a:lnTo>
                    <a:pt x="78942" y="393223"/>
                  </a:lnTo>
                  <a:lnTo>
                    <a:pt x="298271" y="271938"/>
                  </a:lnTo>
                  <a:lnTo>
                    <a:pt x="298271" y="1159795"/>
                  </a:lnTo>
                  <a:lnTo>
                    <a:pt x="37921" y="1159795"/>
                  </a:lnTo>
                  <a:lnTo>
                    <a:pt x="32206" y="1161700"/>
                  </a:lnTo>
                  <a:lnTo>
                    <a:pt x="9108" y="1198673"/>
                  </a:lnTo>
                  <a:lnTo>
                    <a:pt x="3726" y="1240313"/>
                  </a:lnTo>
                  <a:lnTo>
                    <a:pt x="3123" y="1268380"/>
                  </a:lnTo>
                  <a:lnTo>
                    <a:pt x="3313" y="1282594"/>
                  </a:lnTo>
                  <a:lnTo>
                    <a:pt x="7955" y="1328235"/>
                  </a:lnTo>
                  <a:lnTo>
                    <a:pt x="23443" y="1365027"/>
                  </a:lnTo>
                  <a:lnTo>
                    <a:pt x="38556" y="1373790"/>
                  </a:lnTo>
                  <a:lnTo>
                    <a:pt x="803350" y="1373790"/>
                  </a:lnTo>
                  <a:lnTo>
                    <a:pt x="829865" y="1344566"/>
                  </a:lnTo>
                  <a:lnTo>
                    <a:pt x="838465" y="1295701"/>
                  </a:lnTo>
                  <a:lnTo>
                    <a:pt x="839291" y="1268380"/>
                  </a:lnTo>
                  <a:lnTo>
                    <a:pt x="839124" y="1253740"/>
                  </a:lnTo>
                  <a:lnTo>
                    <a:pt x="835098" y="1207466"/>
                  </a:lnTo>
                  <a:lnTo>
                    <a:pt x="819733" y="1169447"/>
                  </a:lnTo>
                  <a:lnTo>
                    <a:pt x="803350" y="1159795"/>
                  </a:lnTo>
                  <a:lnTo>
                    <a:pt x="574623" y="1159795"/>
                  </a:lnTo>
                  <a:lnTo>
                    <a:pt x="574623" y="26320"/>
                  </a:lnTo>
                  <a:lnTo>
                    <a:pt x="537809" y="3619"/>
                  </a:lnTo>
                  <a:lnTo>
                    <a:pt x="502739" y="762"/>
                  </a:lnTo>
                  <a:lnTo>
                    <a:pt x="470302" y="0"/>
                  </a:lnTo>
                  <a:close/>
                </a:path>
              </a:pathLst>
            </a:custGeom>
            <a:solidFill>
              <a:srgbClr val="F16100">
                <a:alpha val="39999"/>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1341120" y="2555748"/>
              <a:ext cx="963168" cy="464820"/>
            </a:xfrm>
            <a:prstGeom prst="rect">
              <a:avLst/>
            </a:prstGeom>
          </p:spPr>
        </p:pic>
        <p:pic>
          <p:nvPicPr>
            <p:cNvPr id="9" name="object 9"/>
            <p:cNvPicPr/>
            <p:nvPr/>
          </p:nvPicPr>
          <p:blipFill>
            <a:blip r:embed="rId5" cstate="print"/>
            <a:stretch>
              <a:fillRect/>
            </a:stretch>
          </p:blipFill>
          <p:spPr>
            <a:xfrm>
              <a:off x="743712" y="2823972"/>
              <a:ext cx="2087880" cy="464820"/>
            </a:xfrm>
            <a:prstGeom prst="rect">
              <a:avLst/>
            </a:prstGeom>
          </p:spPr>
        </p:pic>
      </p:grpSp>
      <p:sp>
        <p:nvSpPr>
          <p:cNvPr id="10" name="object 10"/>
          <p:cNvSpPr/>
          <p:nvPr/>
        </p:nvSpPr>
        <p:spPr>
          <a:xfrm>
            <a:off x="8686800" y="528444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11" name="object 11"/>
          <p:cNvPicPr/>
          <p:nvPr/>
        </p:nvPicPr>
        <p:blipFill>
          <a:blip r:embed="rId6" cstate="print"/>
          <a:stretch>
            <a:fillRect/>
          </a:stretch>
        </p:blipFill>
        <p:spPr>
          <a:xfrm>
            <a:off x="778300" y="4062128"/>
            <a:ext cx="2026322" cy="603691"/>
          </a:xfrm>
          <a:prstGeom prst="rect">
            <a:avLst/>
          </a:prstGeom>
        </p:spPr>
      </p:pic>
      <p:sp>
        <p:nvSpPr>
          <p:cNvPr id="12" name="object 12"/>
          <p:cNvSpPr txBox="1"/>
          <p:nvPr/>
        </p:nvSpPr>
        <p:spPr>
          <a:xfrm>
            <a:off x="1522857" y="2622626"/>
            <a:ext cx="523875" cy="360680"/>
          </a:xfrm>
          <a:prstGeom prst="rect">
            <a:avLst/>
          </a:prstGeom>
        </p:spPr>
        <p:txBody>
          <a:bodyPr vert="horz" wrap="square" lIns="0" tIns="12065" rIns="0" bIns="0" rtlCol="0">
            <a:spAutoFit/>
          </a:bodyPr>
          <a:lstStyle/>
          <a:p>
            <a:pPr marL="12700">
              <a:lnSpc>
                <a:spcPct val="100000"/>
              </a:lnSpc>
              <a:spcBef>
                <a:spcPts val="95"/>
              </a:spcBef>
            </a:pPr>
            <a:r>
              <a:rPr sz="2200" b="1" spc="45" dirty="0">
                <a:solidFill>
                  <a:srgbClr val="FFFFFF"/>
                </a:solidFill>
                <a:latin typeface="Calibri"/>
                <a:cs typeface="Calibri"/>
              </a:rPr>
              <a:t>L</a:t>
            </a:r>
            <a:r>
              <a:rPr sz="2200" b="1" spc="50" dirty="0">
                <a:solidFill>
                  <a:srgbClr val="FFFFFF"/>
                </a:solidFill>
                <a:latin typeface="Calibri"/>
                <a:cs typeface="Calibri"/>
              </a:rPr>
              <a:t>i</a:t>
            </a:r>
            <a:r>
              <a:rPr sz="2200" b="1" spc="45" dirty="0">
                <a:solidFill>
                  <a:srgbClr val="FFFFFF"/>
                </a:solidFill>
                <a:latin typeface="Calibri"/>
                <a:cs typeface="Calibri"/>
              </a:rPr>
              <a:t>n</a:t>
            </a:r>
            <a:r>
              <a:rPr sz="2200" b="1" spc="-5" dirty="0">
                <a:solidFill>
                  <a:srgbClr val="FFFFFF"/>
                </a:solidFill>
                <a:latin typeface="Calibri"/>
                <a:cs typeface="Calibri"/>
              </a:rPr>
              <a:t>e</a:t>
            </a:r>
            <a:endParaRPr sz="2200">
              <a:latin typeface="Calibri"/>
              <a:cs typeface="Calibri"/>
            </a:endParaRPr>
          </a:p>
        </p:txBody>
      </p:sp>
      <p:sp>
        <p:nvSpPr>
          <p:cNvPr id="13" name="object 13"/>
          <p:cNvSpPr txBox="1"/>
          <p:nvPr/>
        </p:nvSpPr>
        <p:spPr>
          <a:xfrm>
            <a:off x="925169" y="2891154"/>
            <a:ext cx="1716405" cy="360680"/>
          </a:xfrm>
          <a:prstGeom prst="rect">
            <a:avLst/>
          </a:prstGeom>
        </p:spPr>
        <p:txBody>
          <a:bodyPr vert="horz" wrap="square" lIns="0" tIns="12065" rIns="0" bIns="0" rtlCol="0">
            <a:spAutoFit/>
          </a:bodyPr>
          <a:lstStyle/>
          <a:p>
            <a:pPr marL="12700">
              <a:lnSpc>
                <a:spcPct val="100000"/>
              </a:lnSpc>
              <a:spcBef>
                <a:spcPts val="95"/>
              </a:spcBef>
            </a:pPr>
            <a:r>
              <a:rPr sz="2200" b="1" spc="40" dirty="0">
                <a:solidFill>
                  <a:srgbClr val="FFFFFF"/>
                </a:solidFill>
                <a:latin typeface="Calibri"/>
                <a:cs typeface="Calibri"/>
              </a:rPr>
              <a:t>Segmentation</a:t>
            </a:r>
            <a:endParaRPr sz="2200">
              <a:latin typeface="Calibri"/>
              <a:cs typeface="Calibri"/>
            </a:endParaRPr>
          </a:p>
        </p:txBody>
      </p:sp>
      <p:pic>
        <p:nvPicPr>
          <p:cNvPr id="14" name="object 14"/>
          <p:cNvPicPr/>
          <p:nvPr/>
        </p:nvPicPr>
        <p:blipFill>
          <a:blip r:embed="rId7" cstate="print"/>
          <a:stretch>
            <a:fillRect/>
          </a:stretch>
        </p:blipFill>
        <p:spPr>
          <a:xfrm>
            <a:off x="3564931" y="4086449"/>
            <a:ext cx="2015661" cy="564619"/>
          </a:xfrm>
          <a:prstGeom prst="rect">
            <a:avLst/>
          </a:prstGeom>
        </p:spPr>
      </p:pic>
      <p:grpSp>
        <p:nvGrpSpPr>
          <p:cNvPr id="15" name="object 15"/>
          <p:cNvGrpSpPr/>
          <p:nvPr/>
        </p:nvGrpSpPr>
        <p:grpSpPr>
          <a:xfrm>
            <a:off x="3506723" y="1946148"/>
            <a:ext cx="2190115" cy="2058035"/>
            <a:chOff x="3506723" y="1946148"/>
            <a:chExt cx="2190115" cy="2058035"/>
          </a:xfrm>
        </p:grpSpPr>
        <p:pic>
          <p:nvPicPr>
            <p:cNvPr id="16" name="object 16"/>
            <p:cNvPicPr/>
            <p:nvPr/>
          </p:nvPicPr>
          <p:blipFill>
            <a:blip r:embed="rId8" cstate="print"/>
            <a:stretch>
              <a:fillRect/>
            </a:stretch>
          </p:blipFill>
          <p:spPr>
            <a:xfrm>
              <a:off x="3543299" y="1946148"/>
              <a:ext cx="2057400" cy="2057527"/>
            </a:xfrm>
            <a:prstGeom prst="rect">
              <a:avLst/>
            </a:prstGeom>
          </p:spPr>
        </p:pic>
        <p:sp>
          <p:nvSpPr>
            <p:cNvPr id="17" name="object 17"/>
            <p:cNvSpPr/>
            <p:nvPr/>
          </p:nvSpPr>
          <p:spPr>
            <a:xfrm>
              <a:off x="4118228" y="2269744"/>
              <a:ext cx="915669" cy="1388745"/>
            </a:xfrm>
            <a:custGeom>
              <a:avLst/>
              <a:gdLst/>
              <a:ahLst/>
              <a:cxnLst/>
              <a:rect l="l" t="t" r="r" b="b"/>
              <a:pathLst>
                <a:path w="915670" h="1388745">
                  <a:moveTo>
                    <a:pt x="437515" y="0"/>
                  </a:moveTo>
                  <a:lnTo>
                    <a:pt x="371395" y="3159"/>
                  </a:lnTo>
                  <a:lnTo>
                    <a:pt x="307848" y="12700"/>
                  </a:lnTo>
                  <a:lnTo>
                    <a:pt x="248316" y="26781"/>
                  </a:lnTo>
                  <a:lnTo>
                    <a:pt x="193929" y="43814"/>
                  </a:lnTo>
                  <a:lnTo>
                    <a:pt x="146383" y="62515"/>
                  </a:lnTo>
                  <a:lnTo>
                    <a:pt x="106934" y="81787"/>
                  </a:lnTo>
                  <a:lnTo>
                    <a:pt x="66500" y="107184"/>
                  </a:lnTo>
                  <a:lnTo>
                    <a:pt x="40005" y="135508"/>
                  </a:lnTo>
                  <a:lnTo>
                    <a:pt x="26797" y="185038"/>
                  </a:lnTo>
                  <a:lnTo>
                    <a:pt x="25368" y="214060"/>
                  </a:lnTo>
                  <a:lnTo>
                    <a:pt x="25439" y="242895"/>
                  </a:lnTo>
                  <a:lnTo>
                    <a:pt x="27940" y="286257"/>
                  </a:lnTo>
                  <a:lnTo>
                    <a:pt x="34798" y="325881"/>
                  </a:lnTo>
                  <a:lnTo>
                    <a:pt x="55880" y="353313"/>
                  </a:lnTo>
                  <a:lnTo>
                    <a:pt x="62230" y="353313"/>
                  </a:lnTo>
                  <a:lnTo>
                    <a:pt x="100203" y="336930"/>
                  </a:lnTo>
                  <a:lnTo>
                    <a:pt x="113061" y="328548"/>
                  </a:lnTo>
                  <a:lnTo>
                    <a:pt x="127444" y="319785"/>
                  </a:lnTo>
                  <a:lnTo>
                    <a:pt x="160782" y="301116"/>
                  </a:lnTo>
                  <a:lnTo>
                    <a:pt x="200040" y="282511"/>
                  </a:lnTo>
                  <a:lnTo>
                    <a:pt x="245110" y="265810"/>
                  </a:lnTo>
                  <a:lnTo>
                    <a:pt x="296656" y="253920"/>
                  </a:lnTo>
                  <a:lnTo>
                    <a:pt x="355346" y="249935"/>
                  </a:lnTo>
                  <a:lnTo>
                    <a:pt x="376729" y="250767"/>
                  </a:lnTo>
                  <a:lnTo>
                    <a:pt x="415210" y="257383"/>
                  </a:lnTo>
                  <a:lnTo>
                    <a:pt x="462184" y="278780"/>
                  </a:lnTo>
                  <a:lnTo>
                    <a:pt x="496728" y="311584"/>
                  </a:lnTo>
                  <a:lnTo>
                    <a:pt x="519303" y="353821"/>
                  </a:lnTo>
                  <a:lnTo>
                    <a:pt x="529661" y="402542"/>
                  </a:lnTo>
                  <a:lnTo>
                    <a:pt x="530351" y="419734"/>
                  </a:lnTo>
                  <a:lnTo>
                    <a:pt x="529800" y="438953"/>
                  </a:lnTo>
                  <a:lnTo>
                    <a:pt x="525315" y="479010"/>
                  </a:lnTo>
                  <a:lnTo>
                    <a:pt x="515905" y="521422"/>
                  </a:lnTo>
                  <a:lnTo>
                    <a:pt x="499332" y="567523"/>
                  </a:lnTo>
                  <a:lnTo>
                    <a:pt x="474882" y="617789"/>
                  </a:lnTo>
                  <a:lnTo>
                    <a:pt x="441128" y="673173"/>
                  </a:lnTo>
                  <a:lnTo>
                    <a:pt x="397414" y="733940"/>
                  </a:lnTo>
                  <a:lnTo>
                    <a:pt x="370649" y="766730"/>
                  </a:lnTo>
                  <a:lnTo>
                    <a:pt x="340455" y="801187"/>
                  </a:lnTo>
                  <a:lnTo>
                    <a:pt x="60539" y="1101181"/>
                  </a:lnTo>
                  <a:lnTo>
                    <a:pt x="51466" y="1111567"/>
                  </a:lnTo>
                  <a:lnTo>
                    <a:pt x="24336" y="1149635"/>
                  </a:lnTo>
                  <a:lnTo>
                    <a:pt x="7620" y="1189735"/>
                  </a:lnTo>
                  <a:lnTo>
                    <a:pt x="777" y="1240488"/>
                  </a:lnTo>
                  <a:lnTo>
                    <a:pt x="0" y="1272793"/>
                  </a:lnTo>
                  <a:lnTo>
                    <a:pt x="287" y="1290341"/>
                  </a:lnTo>
                  <a:lnTo>
                    <a:pt x="4699" y="1332864"/>
                  </a:lnTo>
                  <a:lnTo>
                    <a:pt x="20066" y="1368170"/>
                  </a:lnTo>
                  <a:lnTo>
                    <a:pt x="56231" y="1386387"/>
                  </a:lnTo>
                  <a:lnTo>
                    <a:pt x="87503" y="1388744"/>
                  </a:lnTo>
                  <a:lnTo>
                    <a:pt x="878967" y="1388744"/>
                  </a:lnTo>
                  <a:lnTo>
                    <a:pt x="907174" y="1356115"/>
                  </a:lnTo>
                  <a:lnTo>
                    <a:pt x="913788" y="1316759"/>
                  </a:lnTo>
                  <a:lnTo>
                    <a:pt x="915288" y="1275968"/>
                  </a:lnTo>
                  <a:lnTo>
                    <a:pt x="915078" y="1261685"/>
                  </a:lnTo>
                  <a:lnTo>
                    <a:pt x="910304" y="1214475"/>
                  </a:lnTo>
                  <a:lnTo>
                    <a:pt x="893318" y="1174750"/>
                  </a:lnTo>
                  <a:lnTo>
                    <a:pt x="330073" y="1164208"/>
                  </a:lnTo>
                  <a:lnTo>
                    <a:pt x="489204" y="1000759"/>
                  </a:lnTo>
                  <a:lnTo>
                    <a:pt x="527959" y="961822"/>
                  </a:lnTo>
                  <a:lnTo>
                    <a:pt x="564086" y="924508"/>
                  </a:lnTo>
                  <a:lnTo>
                    <a:pt x="597582" y="888809"/>
                  </a:lnTo>
                  <a:lnTo>
                    <a:pt x="628443" y="854719"/>
                  </a:lnTo>
                  <a:lnTo>
                    <a:pt x="656664" y="822230"/>
                  </a:lnTo>
                  <a:lnTo>
                    <a:pt x="682244" y="791336"/>
                  </a:lnTo>
                  <a:lnTo>
                    <a:pt x="716581" y="747262"/>
                  </a:lnTo>
                  <a:lnTo>
                    <a:pt x="746823" y="705151"/>
                  </a:lnTo>
                  <a:lnTo>
                    <a:pt x="772969" y="665017"/>
                  </a:lnTo>
                  <a:lnTo>
                    <a:pt x="795020" y="626871"/>
                  </a:lnTo>
                  <a:lnTo>
                    <a:pt x="813327" y="590343"/>
                  </a:lnTo>
                  <a:lnTo>
                    <a:pt x="828230" y="555053"/>
                  </a:lnTo>
                  <a:lnTo>
                    <a:pt x="847725" y="488188"/>
                  </a:lnTo>
                  <a:lnTo>
                    <a:pt x="857265" y="423417"/>
                  </a:lnTo>
                  <a:lnTo>
                    <a:pt x="860425" y="357504"/>
                  </a:lnTo>
                  <a:lnTo>
                    <a:pt x="858805" y="320141"/>
                  </a:lnTo>
                  <a:lnTo>
                    <a:pt x="845851" y="249223"/>
                  </a:lnTo>
                  <a:lnTo>
                    <a:pt x="819967" y="183808"/>
                  </a:lnTo>
                  <a:lnTo>
                    <a:pt x="780724" y="126849"/>
                  </a:lnTo>
                  <a:lnTo>
                    <a:pt x="727977" y="79109"/>
                  </a:lnTo>
                  <a:lnTo>
                    <a:pt x="661822" y="41683"/>
                  </a:lnTo>
                  <a:lnTo>
                    <a:pt x="623697" y="26923"/>
                  </a:lnTo>
                  <a:lnTo>
                    <a:pt x="582193" y="15162"/>
                  </a:lnTo>
                  <a:lnTo>
                    <a:pt x="537321" y="6746"/>
                  </a:lnTo>
                  <a:lnTo>
                    <a:pt x="489090" y="1688"/>
                  </a:lnTo>
                  <a:lnTo>
                    <a:pt x="437515" y="0"/>
                  </a:lnTo>
                  <a:close/>
                </a:path>
              </a:pathLst>
            </a:custGeom>
            <a:solidFill>
              <a:srgbClr val="2A799E">
                <a:alpha val="39999"/>
              </a:srgbClr>
            </a:solidFill>
          </p:spPr>
          <p:txBody>
            <a:bodyPr wrap="square" lIns="0" tIns="0" rIns="0" bIns="0" rtlCol="0"/>
            <a:lstStyle/>
            <a:p>
              <a:endParaRPr/>
            </a:p>
          </p:txBody>
        </p:sp>
        <p:pic>
          <p:nvPicPr>
            <p:cNvPr id="18" name="object 18"/>
            <p:cNvPicPr/>
            <p:nvPr/>
          </p:nvPicPr>
          <p:blipFill>
            <a:blip r:embed="rId9" cstate="print"/>
            <a:stretch>
              <a:fillRect/>
            </a:stretch>
          </p:blipFill>
          <p:spPr>
            <a:xfrm>
              <a:off x="4049267" y="2584704"/>
              <a:ext cx="1176527" cy="484632"/>
            </a:xfrm>
            <a:prstGeom prst="rect">
              <a:avLst/>
            </a:prstGeom>
          </p:spPr>
        </p:pic>
        <p:pic>
          <p:nvPicPr>
            <p:cNvPr id="19" name="object 19"/>
            <p:cNvPicPr/>
            <p:nvPr/>
          </p:nvPicPr>
          <p:blipFill>
            <a:blip r:embed="rId10" cstate="print"/>
            <a:stretch>
              <a:fillRect/>
            </a:stretch>
          </p:blipFill>
          <p:spPr>
            <a:xfrm>
              <a:off x="3506723" y="2865120"/>
              <a:ext cx="2189988" cy="484631"/>
            </a:xfrm>
            <a:prstGeom prst="rect">
              <a:avLst/>
            </a:prstGeom>
          </p:spPr>
        </p:pic>
      </p:grpSp>
      <p:sp>
        <p:nvSpPr>
          <p:cNvPr id="20" name="object 20"/>
          <p:cNvSpPr txBox="1"/>
          <p:nvPr/>
        </p:nvSpPr>
        <p:spPr>
          <a:xfrm>
            <a:off x="4239514" y="2652776"/>
            <a:ext cx="717550" cy="376555"/>
          </a:xfrm>
          <a:prstGeom prst="rect">
            <a:avLst/>
          </a:prstGeom>
        </p:spPr>
        <p:txBody>
          <a:bodyPr vert="horz" wrap="square" lIns="0" tIns="13335" rIns="0" bIns="0" rtlCol="0">
            <a:spAutoFit/>
          </a:bodyPr>
          <a:lstStyle/>
          <a:p>
            <a:pPr marL="12700">
              <a:lnSpc>
                <a:spcPct val="100000"/>
              </a:lnSpc>
              <a:spcBef>
                <a:spcPts val="105"/>
              </a:spcBef>
            </a:pPr>
            <a:r>
              <a:rPr sz="2300" b="1" spc="-25" dirty="0">
                <a:solidFill>
                  <a:srgbClr val="FFFFFF"/>
                </a:solidFill>
                <a:latin typeface="Calibri"/>
                <a:cs typeface="Calibri"/>
              </a:rPr>
              <a:t>W</a:t>
            </a:r>
            <a:r>
              <a:rPr sz="2300" b="1" spc="55" dirty="0">
                <a:solidFill>
                  <a:srgbClr val="FFFFFF"/>
                </a:solidFill>
                <a:latin typeface="Calibri"/>
                <a:cs typeface="Calibri"/>
              </a:rPr>
              <a:t>o</a:t>
            </a:r>
            <a:r>
              <a:rPr sz="2300" b="1" spc="30" dirty="0">
                <a:solidFill>
                  <a:srgbClr val="FFFFFF"/>
                </a:solidFill>
                <a:latin typeface="Calibri"/>
                <a:cs typeface="Calibri"/>
              </a:rPr>
              <a:t>r</a:t>
            </a:r>
            <a:r>
              <a:rPr sz="2300" b="1" dirty="0">
                <a:solidFill>
                  <a:srgbClr val="FFFFFF"/>
                </a:solidFill>
                <a:latin typeface="Calibri"/>
                <a:cs typeface="Calibri"/>
              </a:rPr>
              <a:t>d</a:t>
            </a:r>
            <a:endParaRPr sz="2300">
              <a:latin typeface="Calibri"/>
              <a:cs typeface="Calibri"/>
            </a:endParaRPr>
          </a:p>
        </p:txBody>
      </p:sp>
      <p:sp>
        <p:nvSpPr>
          <p:cNvPr id="21" name="object 21"/>
          <p:cNvSpPr txBox="1"/>
          <p:nvPr/>
        </p:nvSpPr>
        <p:spPr>
          <a:xfrm>
            <a:off x="3696970" y="2933192"/>
            <a:ext cx="1799589" cy="376555"/>
          </a:xfrm>
          <a:prstGeom prst="rect">
            <a:avLst/>
          </a:prstGeom>
        </p:spPr>
        <p:txBody>
          <a:bodyPr vert="horz" wrap="square" lIns="0" tIns="13335" rIns="0" bIns="0" rtlCol="0">
            <a:spAutoFit/>
          </a:bodyPr>
          <a:lstStyle/>
          <a:p>
            <a:pPr marL="12700">
              <a:lnSpc>
                <a:spcPct val="100000"/>
              </a:lnSpc>
              <a:spcBef>
                <a:spcPts val="105"/>
              </a:spcBef>
            </a:pPr>
            <a:r>
              <a:rPr sz="2300" b="1" spc="45" dirty="0">
                <a:solidFill>
                  <a:srgbClr val="FFFFFF"/>
                </a:solidFill>
                <a:latin typeface="Calibri"/>
                <a:cs typeface="Calibri"/>
              </a:rPr>
              <a:t>Segmentation</a:t>
            </a:r>
            <a:endParaRPr sz="2300">
              <a:latin typeface="Calibri"/>
              <a:cs typeface="Calibri"/>
            </a:endParaRPr>
          </a:p>
        </p:txBody>
      </p:sp>
      <p:grpSp>
        <p:nvGrpSpPr>
          <p:cNvPr id="22" name="object 22"/>
          <p:cNvGrpSpPr/>
          <p:nvPr/>
        </p:nvGrpSpPr>
        <p:grpSpPr>
          <a:xfrm>
            <a:off x="6332982" y="2019426"/>
            <a:ext cx="2057399" cy="2057400"/>
            <a:chOff x="6332982" y="2019426"/>
            <a:chExt cx="2057399" cy="2057400"/>
          </a:xfrm>
        </p:grpSpPr>
        <p:pic>
          <p:nvPicPr>
            <p:cNvPr id="24" name="object 24"/>
            <p:cNvPicPr/>
            <p:nvPr/>
          </p:nvPicPr>
          <p:blipFill>
            <a:blip r:embed="rId11" cstate="print"/>
            <a:stretch>
              <a:fillRect/>
            </a:stretch>
          </p:blipFill>
          <p:spPr>
            <a:xfrm>
              <a:off x="6332982" y="2019426"/>
              <a:ext cx="2057399" cy="2057400"/>
            </a:xfrm>
            <a:prstGeom prst="rect">
              <a:avLst/>
            </a:prstGeom>
          </p:spPr>
        </p:pic>
        <p:sp>
          <p:nvSpPr>
            <p:cNvPr id="25" name="object 25"/>
            <p:cNvSpPr/>
            <p:nvPr/>
          </p:nvSpPr>
          <p:spPr>
            <a:xfrm>
              <a:off x="6911085" y="2331084"/>
              <a:ext cx="912494" cy="1413510"/>
            </a:xfrm>
            <a:custGeom>
              <a:avLst/>
              <a:gdLst/>
              <a:ahLst/>
              <a:cxnLst/>
              <a:rect l="l" t="t" r="r" b="b"/>
              <a:pathLst>
                <a:path w="912495" h="1413510">
                  <a:moveTo>
                    <a:pt x="439674" y="0"/>
                  </a:moveTo>
                  <a:lnTo>
                    <a:pt x="366490" y="3317"/>
                  </a:lnTo>
                  <a:lnTo>
                    <a:pt x="298831" y="13207"/>
                  </a:lnTo>
                  <a:lnTo>
                    <a:pt x="237871" y="27844"/>
                  </a:lnTo>
                  <a:lnTo>
                    <a:pt x="184531" y="45338"/>
                  </a:lnTo>
                  <a:lnTo>
                    <a:pt x="139144" y="64595"/>
                  </a:lnTo>
                  <a:lnTo>
                    <a:pt x="102235" y="84327"/>
                  </a:lnTo>
                  <a:lnTo>
                    <a:pt x="65676" y="108831"/>
                  </a:lnTo>
                  <a:lnTo>
                    <a:pt x="40513" y="138556"/>
                  </a:lnTo>
                  <a:lnTo>
                    <a:pt x="31122" y="191174"/>
                  </a:lnTo>
                  <a:lnTo>
                    <a:pt x="30551" y="213082"/>
                  </a:lnTo>
                  <a:lnTo>
                    <a:pt x="30620" y="240774"/>
                  </a:lnTo>
                  <a:lnTo>
                    <a:pt x="33827" y="286775"/>
                  </a:lnTo>
                  <a:lnTo>
                    <a:pt x="53721" y="324612"/>
                  </a:lnTo>
                  <a:lnTo>
                    <a:pt x="58674" y="325881"/>
                  </a:lnTo>
                  <a:lnTo>
                    <a:pt x="64262" y="325881"/>
                  </a:lnTo>
                  <a:lnTo>
                    <a:pt x="71451" y="324832"/>
                  </a:lnTo>
                  <a:lnTo>
                    <a:pt x="80438" y="321675"/>
                  </a:lnTo>
                  <a:lnTo>
                    <a:pt x="91211" y="316398"/>
                  </a:lnTo>
                  <a:lnTo>
                    <a:pt x="117979" y="300368"/>
                  </a:lnTo>
                  <a:lnTo>
                    <a:pt x="133603" y="291449"/>
                  </a:lnTo>
                  <a:lnTo>
                    <a:pt x="169164" y="272668"/>
                  </a:lnTo>
                  <a:lnTo>
                    <a:pt x="210185" y="253888"/>
                  </a:lnTo>
                  <a:lnTo>
                    <a:pt x="256159" y="236727"/>
                  </a:lnTo>
                  <a:lnTo>
                    <a:pt x="306276" y="224504"/>
                  </a:lnTo>
                  <a:lnTo>
                    <a:pt x="359537" y="220472"/>
                  </a:lnTo>
                  <a:lnTo>
                    <a:pt x="382964" y="221283"/>
                  </a:lnTo>
                  <a:lnTo>
                    <a:pt x="425152" y="227812"/>
                  </a:lnTo>
                  <a:lnTo>
                    <a:pt x="476424" y="249189"/>
                  </a:lnTo>
                  <a:lnTo>
                    <a:pt x="513056" y="281352"/>
                  </a:lnTo>
                  <a:lnTo>
                    <a:pt x="536702" y="323214"/>
                  </a:lnTo>
                  <a:lnTo>
                    <a:pt x="547542" y="371935"/>
                  </a:lnTo>
                  <a:lnTo>
                    <a:pt x="548259" y="389127"/>
                  </a:lnTo>
                  <a:lnTo>
                    <a:pt x="547209" y="411299"/>
                  </a:lnTo>
                  <a:lnTo>
                    <a:pt x="538775" y="452689"/>
                  </a:lnTo>
                  <a:lnTo>
                    <a:pt x="522011" y="489930"/>
                  </a:lnTo>
                  <a:lnTo>
                    <a:pt x="497488" y="521831"/>
                  </a:lnTo>
                  <a:lnTo>
                    <a:pt x="465296" y="548090"/>
                  </a:lnTo>
                  <a:lnTo>
                    <a:pt x="425481" y="568422"/>
                  </a:lnTo>
                  <a:lnTo>
                    <a:pt x="378142" y="582513"/>
                  </a:lnTo>
                  <a:lnTo>
                    <a:pt x="323850" y="589649"/>
                  </a:lnTo>
                  <a:lnTo>
                    <a:pt x="294132" y="590550"/>
                  </a:lnTo>
                  <a:lnTo>
                    <a:pt x="166497" y="590550"/>
                  </a:lnTo>
                  <a:lnTo>
                    <a:pt x="159385" y="591947"/>
                  </a:lnTo>
                  <a:lnTo>
                    <a:pt x="133603" y="622284"/>
                  </a:lnTo>
                  <a:lnTo>
                    <a:pt x="128174" y="661828"/>
                  </a:lnTo>
                  <a:lnTo>
                    <a:pt x="127508" y="689610"/>
                  </a:lnTo>
                  <a:lnTo>
                    <a:pt x="127674" y="705230"/>
                  </a:lnTo>
                  <a:lnTo>
                    <a:pt x="131726" y="752613"/>
                  </a:lnTo>
                  <a:lnTo>
                    <a:pt x="148590" y="787907"/>
                  </a:lnTo>
                  <a:lnTo>
                    <a:pt x="169037" y="794003"/>
                  </a:lnTo>
                  <a:lnTo>
                    <a:pt x="296291" y="794003"/>
                  </a:lnTo>
                  <a:lnTo>
                    <a:pt x="332489" y="794930"/>
                  </a:lnTo>
                  <a:lnTo>
                    <a:pt x="397553" y="802308"/>
                  </a:lnTo>
                  <a:lnTo>
                    <a:pt x="452973" y="816905"/>
                  </a:lnTo>
                  <a:lnTo>
                    <a:pt x="498796" y="837721"/>
                  </a:lnTo>
                  <a:lnTo>
                    <a:pt x="535233" y="864586"/>
                  </a:lnTo>
                  <a:lnTo>
                    <a:pt x="562665" y="897022"/>
                  </a:lnTo>
                  <a:lnTo>
                    <a:pt x="581098" y="934841"/>
                  </a:lnTo>
                  <a:lnTo>
                    <a:pt x="590294" y="977564"/>
                  </a:lnTo>
                  <a:lnTo>
                    <a:pt x="591439" y="1000760"/>
                  </a:lnTo>
                  <a:lnTo>
                    <a:pt x="590486" y="1021828"/>
                  </a:lnTo>
                  <a:lnTo>
                    <a:pt x="582866" y="1061106"/>
                  </a:lnTo>
                  <a:lnTo>
                    <a:pt x="567580" y="1096275"/>
                  </a:lnTo>
                  <a:lnTo>
                    <a:pt x="529844" y="1139316"/>
                  </a:lnTo>
                  <a:lnTo>
                    <a:pt x="495411" y="1161319"/>
                  </a:lnTo>
                  <a:lnTo>
                    <a:pt x="454406" y="1177798"/>
                  </a:lnTo>
                  <a:lnTo>
                    <a:pt x="406717" y="1188085"/>
                  </a:lnTo>
                  <a:lnTo>
                    <a:pt x="352171" y="1191514"/>
                  </a:lnTo>
                  <a:lnTo>
                    <a:pt x="318809" y="1190630"/>
                  </a:lnTo>
                  <a:lnTo>
                    <a:pt x="257659" y="1183530"/>
                  </a:lnTo>
                  <a:lnTo>
                    <a:pt x="203793" y="1170078"/>
                  </a:lnTo>
                  <a:lnTo>
                    <a:pt x="156878" y="1154751"/>
                  </a:lnTo>
                  <a:lnTo>
                    <a:pt x="116824" y="1138687"/>
                  </a:lnTo>
                  <a:lnTo>
                    <a:pt x="58122" y="1109962"/>
                  </a:lnTo>
                  <a:lnTo>
                    <a:pt x="48069" y="1105519"/>
                  </a:lnTo>
                  <a:lnTo>
                    <a:pt x="8382" y="1121410"/>
                  </a:lnTo>
                  <a:lnTo>
                    <a:pt x="523" y="1168201"/>
                  </a:lnTo>
                  <a:lnTo>
                    <a:pt x="0" y="1191514"/>
                  </a:lnTo>
                  <a:lnTo>
                    <a:pt x="380" y="1219898"/>
                  </a:lnTo>
                  <a:lnTo>
                    <a:pt x="3619" y="1263538"/>
                  </a:lnTo>
                  <a:lnTo>
                    <a:pt x="18415" y="1311402"/>
                  </a:lnTo>
                  <a:lnTo>
                    <a:pt x="55592" y="1340145"/>
                  </a:lnTo>
                  <a:lnTo>
                    <a:pt x="104235" y="1363138"/>
                  </a:lnTo>
                  <a:lnTo>
                    <a:pt x="147066" y="1378203"/>
                  </a:lnTo>
                  <a:lnTo>
                    <a:pt x="197532" y="1391729"/>
                  </a:lnTo>
                  <a:lnTo>
                    <a:pt x="255143" y="1402969"/>
                  </a:lnTo>
                  <a:lnTo>
                    <a:pt x="318389" y="1410509"/>
                  </a:lnTo>
                  <a:lnTo>
                    <a:pt x="385825" y="1413002"/>
                  </a:lnTo>
                  <a:lnTo>
                    <a:pt x="442215" y="1411261"/>
                  </a:lnTo>
                  <a:lnTo>
                    <a:pt x="496331" y="1406032"/>
                  </a:lnTo>
                  <a:lnTo>
                    <a:pt x="548185" y="1397303"/>
                  </a:lnTo>
                  <a:lnTo>
                    <a:pt x="597789" y="1385062"/>
                  </a:lnTo>
                  <a:lnTo>
                    <a:pt x="644576" y="1369460"/>
                  </a:lnTo>
                  <a:lnTo>
                    <a:pt x="687959" y="1350644"/>
                  </a:lnTo>
                  <a:lnTo>
                    <a:pt x="727912" y="1328590"/>
                  </a:lnTo>
                  <a:lnTo>
                    <a:pt x="764413" y="1303273"/>
                  </a:lnTo>
                  <a:lnTo>
                    <a:pt x="797274" y="1274820"/>
                  </a:lnTo>
                  <a:lnTo>
                    <a:pt x="826325" y="1243187"/>
                  </a:lnTo>
                  <a:lnTo>
                    <a:pt x="851566" y="1208387"/>
                  </a:lnTo>
                  <a:lnTo>
                    <a:pt x="872998" y="1170431"/>
                  </a:lnTo>
                  <a:lnTo>
                    <a:pt x="890073" y="1129450"/>
                  </a:lnTo>
                  <a:lnTo>
                    <a:pt x="902255" y="1085564"/>
                  </a:lnTo>
                  <a:lnTo>
                    <a:pt x="909556" y="1038772"/>
                  </a:lnTo>
                  <a:lnTo>
                    <a:pt x="911987" y="989076"/>
                  </a:lnTo>
                  <a:lnTo>
                    <a:pt x="910675" y="958998"/>
                  </a:lnTo>
                  <a:lnTo>
                    <a:pt x="900146" y="901797"/>
                  </a:lnTo>
                  <a:lnTo>
                    <a:pt x="879260" y="848744"/>
                  </a:lnTo>
                  <a:lnTo>
                    <a:pt x="848971" y="801032"/>
                  </a:lnTo>
                  <a:lnTo>
                    <a:pt x="809440" y="759102"/>
                  </a:lnTo>
                  <a:lnTo>
                    <a:pt x="761192" y="724050"/>
                  </a:lnTo>
                  <a:lnTo>
                    <a:pt x="704417" y="696400"/>
                  </a:lnTo>
                  <a:lnTo>
                    <a:pt x="640115" y="678199"/>
                  </a:lnTo>
                  <a:lnTo>
                    <a:pt x="605155" y="672718"/>
                  </a:lnTo>
                  <a:lnTo>
                    <a:pt x="605155" y="669543"/>
                  </a:lnTo>
                  <a:lnTo>
                    <a:pt x="661749" y="651160"/>
                  </a:lnTo>
                  <a:lnTo>
                    <a:pt x="711200" y="625348"/>
                  </a:lnTo>
                  <a:lnTo>
                    <a:pt x="753237" y="592661"/>
                  </a:lnTo>
                  <a:lnTo>
                    <a:pt x="787654" y="553592"/>
                  </a:lnTo>
                  <a:lnTo>
                    <a:pt x="814498" y="508555"/>
                  </a:lnTo>
                  <a:lnTo>
                    <a:pt x="834009" y="457707"/>
                  </a:lnTo>
                  <a:lnTo>
                    <a:pt x="845899" y="401764"/>
                  </a:lnTo>
                  <a:lnTo>
                    <a:pt x="849884" y="341629"/>
                  </a:lnTo>
                  <a:lnTo>
                    <a:pt x="848195" y="302627"/>
                  </a:lnTo>
                  <a:lnTo>
                    <a:pt x="834721" y="230669"/>
                  </a:lnTo>
                  <a:lnTo>
                    <a:pt x="807936" y="167090"/>
                  </a:lnTo>
                  <a:lnTo>
                    <a:pt x="768363" y="113317"/>
                  </a:lnTo>
                  <a:lnTo>
                    <a:pt x="716236" y="69568"/>
                  </a:lnTo>
                  <a:lnTo>
                    <a:pt x="651934" y="36127"/>
                  </a:lnTo>
                  <a:lnTo>
                    <a:pt x="615188" y="23240"/>
                  </a:lnTo>
                  <a:lnTo>
                    <a:pt x="575565" y="13073"/>
                  </a:lnTo>
                  <a:lnTo>
                    <a:pt x="533098" y="5810"/>
                  </a:lnTo>
                  <a:lnTo>
                    <a:pt x="487797" y="1452"/>
                  </a:lnTo>
                  <a:lnTo>
                    <a:pt x="439674" y="0"/>
                  </a:lnTo>
                  <a:close/>
                </a:path>
              </a:pathLst>
            </a:custGeom>
            <a:solidFill>
              <a:srgbClr val="64B030">
                <a:alpha val="63920"/>
              </a:srgbClr>
            </a:solidFill>
          </p:spPr>
          <p:txBody>
            <a:bodyPr wrap="square" lIns="0" tIns="0" rIns="0" bIns="0" rtlCol="0"/>
            <a:lstStyle/>
            <a:p>
              <a:endParaRPr/>
            </a:p>
          </p:txBody>
        </p:sp>
        <p:pic>
          <p:nvPicPr>
            <p:cNvPr id="26" name="object 26"/>
            <p:cNvPicPr/>
            <p:nvPr/>
          </p:nvPicPr>
          <p:blipFill>
            <a:blip r:embed="rId12" cstate="print"/>
            <a:stretch>
              <a:fillRect/>
            </a:stretch>
          </p:blipFill>
          <p:spPr>
            <a:xfrm>
              <a:off x="6632447" y="2636519"/>
              <a:ext cx="1574292" cy="445008"/>
            </a:xfrm>
            <a:prstGeom prst="rect">
              <a:avLst/>
            </a:prstGeom>
          </p:spPr>
        </p:pic>
        <p:pic>
          <p:nvPicPr>
            <p:cNvPr id="27" name="object 27"/>
            <p:cNvPicPr/>
            <p:nvPr/>
          </p:nvPicPr>
          <p:blipFill>
            <a:blip r:embed="rId13" cstate="print"/>
            <a:stretch>
              <a:fillRect/>
            </a:stretch>
          </p:blipFill>
          <p:spPr>
            <a:xfrm>
              <a:off x="6384035" y="2892551"/>
              <a:ext cx="2004060" cy="445008"/>
            </a:xfrm>
            <a:prstGeom prst="rect">
              <a:avLst/>
            </a:prstGeom>
          </p:spPr>
        </p:pic>
      </p:grpSp>
      <p:pic>
        <p:nvPicPr>
          <p:cNvPr id="28" name="object 28"/>
          <p:cNvPicPr/>
          <p:nvPr/>
        </p:nvPicPr>
        <p:blipFill>
          <a:blip r:embed="rId14" cstate="print"/>
          <a:stretch>
            <a:fillRect/>
          </a:stretch>
        </p:blipFill>
        <p:spPr>
          <a:xfrm>
            <a:off x="6348520" y="4135280"/>
            <a:ext cx="2026322" cy="603691"/>
          </a:xfrm>
          <a:prstGeom prst="rect">
            <a:avLst/>
          </a:prstGeom>
        </p:spPr>
      </p:pic>
      <p:sp>
        <p:nvSpPr>
          <p:cNvPr id="29" name="object 29"/>
          <p:cNvSpPr txBox="1"/>
          <p:nvPr/>
        </p:nvSpPr>
        <p:spPr>
          <a:xfrm>
            <a:off x="6806310" y="2699384"/>
            <a:ext cx="1149985" cy="345440"/>
          </a:xfrm>
          <a:prstGeom prst="rect">
            <a:avLst/>
          </a:prstGeom>
        </p:spPr>
        <p:txBody>
          <a:bodyPr vert="horz" wrap="square" lIns="0" tIns="12700" rIns="0" bIns="0" rtlCol="0">
            <a:spAutoFit/>
          </a:bodyPr>
          <a:lstStyle/>
          <a:p>
            <a:pPr marL="12700">
              <a:lnSpc>
                <a:spcPct val="100000"/>
              </a:lnSpc>
              <a:spcBef>
                <a:spcPts val="100"/>
              </a:spcBef>
            </a:pPr>
            <a:r>
              <a:rPr sz="2100" b="1" spc="60" dirty="0">
                <a:solidFill>
                  <a:srgbClr val="FFFFFF"/>
                </a:solidFill>
                <a:latin typeface="Calibri"/>
                <a:cs typeface="Calibri"/>
              </a:rPr>
              <a:t>C</a:t>
            </a:r>
            <a:r>
              <a:rPr sz="2100" b="1" spc="55" dirty="0">
                <a:solidFill>
                  <a:srgbClr val="FFFFFF"/>
                </a:solidFill>
                <a:latin typeface="Calibri"/>
                <a:cs typeface="Calibri"/>
              </a:rPr>
              <a:t>h</a:t>
            </a:r>
            <a:r>
              <a:rPr sz="2100" b="1" spc="50" dirty="0">
                <a:solidFill>
                  <a:srgbClr val="FFFFFF"/>
                </a:solidFill>
                <a:latin typeface="Calibri"/>
                <a:cs typeface="Calibri"/>
              </a:rPr>
              <a:t>a</a:t>
            </a:r>
            <a:r>
              <a:rPr sz="2100" b="1" spc="5" dirty="0">
                <a:solidFill>
                  <a:srgbClr val="FFFFFF"/>
                </a:solidFill>
                <a:latin typeface="Calibri"/>
                <a:cs typeface="Calibri"/>
              </a:rPr>
              <a:t>r</a:t>
            </a:r>
            <a:r>
              <a:rPr sz="2100" b="1" spc="50" dirty="0">
                <a:solidFill>
                  <a:srgbClr val="FFFFFF"/>
                </a:solidFill>
                <a:latin typeface="Calibri"/>
                <a:cs typeface="Calibri"/>
              </a:rPr>
              <a:t>a</a:t>
            </a:r>
            <a:r>
              <a:rPr sz="2100" b="1" spc="55" dirty="0">
                <a:solidFill>
                  <a:srgbClr val="FFFFFF"/>
                </a:solidFill>
                <a:latin typeface="Calibri"/>
                <a:cs typeface="Calibri"/>
              </a:rPr>
              <a:t>c</a:t>
            </a:r>
            <a:r>
              <a:rPr sz="2100" b="1" spc="35" dirty="0">
                <a:solidFill>
                  <a:srgbClr val="FFFFFF"/>
                </a:solidFill>
                <a:latin typeface="Calibri"/>
                <a:cs typeface="Calibri"/>
              </a:rPr>
              <a:t>t</a:t>
            </a:r>
            <a:r>
              <a:rPr sz="2100" b="1" spc="55" dirty="0">
                <a:solidFill>
                  <a:srgbClr val="FFFFFF"/>
                </a:solidFill>
                <a:latin typeface="Calibri"/>
                <a:cs typeface="Calibri"/>
              </a:rPr>
              <a:t>e</a:t>
            </a:r>
            <a:r>
              <a:rPr sz="2100" b="1" dirty="0">
                <a:solidFill>
                  <a:srgbClr val="FFFFFF"/>
                </a:solidFill>
                <a:latin typeface="Calibri"/>
                <a:cs typeface="Calibri"/>
              </a:rPr>
              <a:t>r</a:t>
            </a:r>
            <a:endParaRPr sz="2100">
              <a:latin typeface="Calibri"/>
              <a:cs typeface="Calibri"/>
            </a:endParaRPr>
          </a:p>
        </p:txBody>
      </p:sp>
      <p:sp>
        <p:nvSpPr>
          <p:cNvPr id="30" name="object 30"/>
          <p:cNvSpPr txBox="1"/>
          <p:nvPr/>
        </p:nvSpPr>
        <p:spPr>
          <a:xfrm>
            <a:off x="6557898" y="2955416"/>
            <a:ext cx="1647189" cy="345440"/>
          </a:xfrm>
          <a:prstGeom prst="rect">
            <a:avLst/>
          </a:prstGeom>
        </p:spPr>
        <p:txBody>
          <a:bodyPr vert="horz" wrap="square" lIns="0" tIns="12700" rIns="0" bIns="0" rtlCol="0">
            <a:spAutoFit/>
          </a:bodyPr>
          <a:lstStyle/>
          <a:p>
            <a:pPr marL="12700">
              <a:lnSpc>
                <a:spcPct val="100000"/>
              </a:lnSpc>
              <a:spcBef>
                <a:spcPts val="100"/>
              </a:spcBef>
            </a:pPr>
            <a:r>
              <a:rPr sz="2100" b="1" spc="60" dirty="0">
                <a:solidFill>
                  <a:srgbClr val="FFFFFF"/>
                </a:solidFill>
                <a:latin typeface="Calibri"/>
                <a:cs typeface="Calibri"/>
              </a:rPr>
              <a:t>S</a:t>
            </a:r>
            <a:r>
              <a:rPr sz="2100" b="1" spc="55" dirty="0">
                <a:solidFill>
                  <a:srgbClr val="FFFFFF"/>
                </a:solidFill>
                <a:latin typeface="Calibri"/>
                <a:cs typeface="Calibri"/>
              </a:rPr>
              <a:t>eg</a:t>
            </a:r>
            <a:r>
              <a:rPr sz="2100" b="1" spc="50" dirty="0">
                <a:solidFill>
                  <a:srgbClr val="FFFFFF"/>
                </a:solidFill>
                <a:latin typeface="Calibri"/>
                <a:cs typeface="Calibri"/>
              </a:rPr>
              <a:t>m</a:t>
            </a:r>
            <a:r>
              <a:rPr sz="2100" b="1" spc="55" dirty="0">
                <a:solidFill>
                  <a:srgbClr val="FFFFFF"/>
                </a:solidFill>
                <a:latin typeface="Calibri"/>
                <a:cs typeface="Calibri"/>
              </a:rPr>
              <a:t>e</a:t>
            </a:r>
            <a:r>
              <a:rPr sz="2100" b="1" spc="30" dirty="0">
                <a:solidFill>
                  <a:srgbClr val="FFFFFF"/>
                </a:solidFill>
                <a:latin typeface="Calibri"/>
                <a:cs typeface="Calibri"/>
              </a:rPr>
              <a:t>n</a:t>
            </a:r>
            <a:r>
              <a:rPr sz="2100" b="1" spc="35" dirty="0">
                <a:solidFill>
                  <a:srgbClr val="FFFFFF"/>
                </a:solidFill>
                <a:latin typeface="Calibri"/>
                <a:cs typeface="Calibri"/>
              </a:rPr>
              <a:t>t</a:t>
            </a:r>
            <a:r>
              <a:rPr sz="2100" b="1" spc="30" dirty="0">
                <a:solidFill>
                  <a:srgbClr val="FFFFFF"/>
                </a:solidFill>
                <a:latin typeface="Calibri"/>
                <a:cs typeface="Calibri"/>
              </a:rPr>
              <a:t>a</a:t>
            </a:r>
            <a:r>
              <a:rPr sz="2100" b="1" spc="60" dirty="0">
                <a:solidFill>
                  <a:srgbClr val="FFFFFF"/>
                </a:solidFill>
                <a:latin typeface="Calibri"/>
                <a:cs typeface="Calibri"/>
              </a:rPr>
              <a:t>t</a:t>
            </a:r>
            <a:r>
              <a:rPr sz="2100" b="1" spc="55" dirty="0">
                <a:solidFill>
                  <a:srgbClr val="FFFFFF"/>
                </a:solidFill>
                <a:latin typeface="Calibri"/>
                <a:cs typeface="Calibri"/>
              </a:rPr>
              <a:t>io</a:t>
            </a:r>
            <a:r>
              <a:rPr sz="2100" b="1" dirty="0">
                <a:solidFill>
                  <a:srgbClr val="FFFFFF"/>
                </a:solidFill>
                <a:latin typeface="Calibri"/>
                <a:cs typeface="Calibri"/>
              </a:rPr>
              <a:t>n</a:t>
            </a:r>
            <a:endParaRPr sz="2100">
              <a:latin typeface="Calibri"/>
              <a:cs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03756" y="2187383"/>
            <a:ext cx="6840220" cy="1691639"/>
          </a:xfrm>
          <a:prstGeom prst="rect">
            <a:avLst/>
          </a:prstGeom>
        </p:spPr>
        <p:txBody>
          <a:bodyPr vert="horz" wrap="square" lIns="0" tIns="12065" rIns="0" bIns="0" rtlCol="0">
            <a:spAutoFit/>
          </a:bodyPr>
          <a:lstStyle/>
          <a:p>
            <a:pPr marL="12700" marR="5080">
              <a:lnSpc>
                <a:spcPct val="113900"/>
              </a:lnSpc>
              <a:spcBef>
                <a:spcPts val="95"/>
              </a:spcBef>
              <a:tabLst>
                <a:tab pos="4242435" algn="l"/>
              </a:tabLst>
            </a:pPr>
            <a:r>
              <a:rPr sz="3200" spc="-15" dirty="0">
                <a:latin typeface="Calibri"/>
                <a:cs typeface="Calibri"/>
              </a:rPr>
              <a:t>From </a:t>
            </a:r>
            <a:r>
              <a:rPr sz="3200" spc="-10" dirty="0">
                <a:latin typeface="Calibri"/>
                <a:cs typeface="Calibri"/>
              </a:rPr>
              <a:t>above </a:t>
            </a:r>
            <a:r>
              <a:rPr sz="3200" spc="-5" dirty="0">
                <a:latin typeface="Calibri"/>
                <a:cs typeface="Calibri"/>
              </a:rPr>
              <a:t>Image, Image </a:t>
            </a:r>
            <a:r>
              <a:rPr sz="3200" spc="-10" dirty="0">
                <a:latin typeface="Calibri"/>
                <a:cs typeface="Calibri"/>
              </a:rPr>
              <a:t>are </a:t>
            </a:r>
            <a:r>
              <a:rPr sz="3200" spc="-5" dirty="0">
                <a:latin typeface="Calibri"/>
                <a:cs typeface="Calibri"/>
              </a:rPr>
              <a:t>segment </a:t>
            </a:r>
            <a:r>
              <a:rPr sz="3200" dirty="0">
                <a:latin typeface="Calibri"/>
                <a:cs typeface="Calibri"/>
              </a:rPr>
              <a:t>in </a:t>
            </a:r>
            <a:r>
              <a:rPr sz="3200" spc="-710" dirty="0">
                <a:latin typeface="Calibri"/>
                <a:cs typeface="Calibri"/>
              </a:rPr>
              <a:t> </a:t>
            </a:r>
            <a:r>
              <a:rPr sz="3200" spc="-25" dirty="0">
                <a:latin typeface="Calibri"/>
                <a:cs typeface="Calibri"/>
              </a:rPr>
              <a:t>to</a:t>
            </a:r>
            <a:r>
              <a:rPr sz="3200" dirty="0">
                <a:latin typeface="Calibri"/>
                <a:cs typeface="Calibri"/>
              </a:rPr>
              <a:t> </a:t>
            </a:r>
            <a:r>
              <a:rPr sz="3200" spc="-25" dirty="0">
                <a:latin typeface="Calibri"/>
                <a:cs typeface="Calibri"/>
              </a:rPr>
              <a:t>Different</a:t>
            </a:r>
            <a:r>
              <a:rPr sz="3200" spc="10" dirty="0">
                <a:latin typeface="Calibri"/>
                <a:cs typeface="Calibri"/>
              </a:rPr>
              <a:t> </a:t>
            </a:r>
            <a:r>
              <a:rPr sz="3200" spc="-5" dirty="0">
                <a:latin typeface="Calibri"/>
                <a:cs typeface="Calibri"/>
              </a:rPr>
              <a:t>Lines,</a:t>
            </a:r>
            <a:r>
              <a:rPr sz="3200" spc="20" dirty="0">
                <a:latin typeface="Calibri"/>
                <a:cs typeface="Calibri"/>
              </a:rPr>
              <a:t> </a:t>
            </a:r>
            <a:r>
              <a:rPr sz="3200" spc="-5" dirty="0">
                <a:latin typeface="Calibri"/>
                <a:cs typeface="Calibri"/>
              </a:rPr>
              <a:t>Below	</a:t>
            </a:r>
            <a:r>
              <a:rPr sz="3200" dirty="0">
                <a:latin typeface="Calibri"/>
                <a:cs typeface="Calibri"/>
              </a:rPr>
              <a:t>an </a:t>
            </a:r>
            <a:r>
              <a:rPr sz="3200" spc="-15" dirty="0">
                <a:latin typeface="Calibri"/>
                <a:cs typeface="Calibri"/>
              </a:rPr>
              <a:t>example </a:t>
            </a:r>
            <a:r>
              <a:rPr sz="3200" dirty="0">
                <a:latin typeface="Calibri"/>
                <a:cs typeface="Calibri"/>
              </a:rPr>
              <a:t>of </a:t>
            </a:r>
            <a:r>
              <a:rPr sz="3200" spc="5" dirty="0">
                <a:latin typeface="Calibri"/>
                <a:cs typeface="Calibri"/>
              </a:rPr>
              <a:t> </a:t>
            </a:r>
            <a:r>
              <a:rPr sz="3200" spc="-5" dirty="0">
                <a:latin typeface="Calibri"/>
                <a:cs typeface="Calibri"/>
              </a:rPr>
              <a:t>Only </a:t>
            </a:r>
            <a:r>
              <a:rPr sz="3200" spc="-20" dirty="0">
                <a:latin typeface="Calibri"/>
                <a:cs typeface="Calibri"/>
              </a:rPr>
              <a:t>For</a:t>
            </a:r>
            <a:r>
              <a:rPr sz="3200" spc="-5" dirty="0">
                <a:latin typeface="Calibri"/>
                <a:cs typeface="Calibri"/>
              </a:rPr>
              <a:t> one </a:t>
            </a:r>
            <a:r>
              <a:rPr sz="3200" spc="-10" dirty="0">
                <a:latin typeface="Calibri"/>
                <a:cs typeface="Calibri"/>
              </a:rPr>
              <a:t>Line.</a:t>
            </a:r>
            <a:endParaRPr sz="3200">
              <a:latin typeface="Calibri"/>
              <a:cs typeface="Calibri"/>
            </a:endParaRPr>
          </a:p>
        </p:txBody>
      </p:sp>
      <p:sp>
        <p:nvSpPr>
          <p:cNvPr id="3" name="object 3"/>
          <p:cNvSpPr txBox="1"/>
          <p:nvPr/>
        </p:nvSpPr>
        <p:spPr>
          <a:xfrm>
            <a:off x="538378" y="191515"/>
            <a:ext cx="3417570" cy="482600"/>
          </a:xfrm>
          <a:prstGeom prst="rect">
            <a:avLst/>
          </a:prstGeom>
        </p:spPr>
        <p:txBody>
          <a:bodyPr vert="horz" wrap="square" lIns="0" tIns="12700" rIns="0" bIns="0" rtlCol="0">
            <a:spAutoFit/>
          </a:bodyPr>
          <a:lstStyle/>
          <a:p>
            <a:pPr marL="12700">
              <a:lnSpc>
                <a:spcPct val="100000"/>
              </a:lnSpc>
              <a:spcBef>
                <a:spcPts val="100"/>
              </a:spcBef>
            </a:pPr>
            <a:r>
              <a:rPr sz="3000" b="1" spc="-5" dirty="0">
                <a:solidFill>
                  <a:srgbClr val="252525"/>
                </a:solidFill>
                <a:latin typeface="Calibri"/>
                <a:cs typeface="Calibri"/>
              </a:rPr>
              <a:t>TEXT</a:t>
            </a:r>
            <a:r>
              <a:rPr sz="3000" b="1" spc="-80" dirty="0">
                <a:solidFill>
                  <a:srgbClr val="252525"/>
                </a:solidFill>
                <a:latin typeface="Calibri"/>
                <a:cs typeface="Calibri"/>
              </a:rPr>
              <a:t> </a:t>
            </a:r>
            <a:r>
              <a:rPr sz="3000" b="1" spc="-45" dirty="0">
                <a:solidFill>
                  <a:srgbClr val="252525"/>
                </a:solidFill>
                <a:latin typeface="Calibri"/>
                <a:cs typeface="Calibri"/>
              </a:rPr>
              <a:t>SEGMENTATION</a:t>
            </a:r>
            <a:endParaRPr sz="3000">
              <a:latin typeface="Calibri"/>
              <a:cs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5445"/>
            <a:ext cx="9144000" cy="5304232"/>
          </a:xfrm>
          <a:prstGeom prst="rect">
            <a:avLst/>
          </a:prstGeom>
        </p:spPr>
      </p:pic>
      <p:sp>
        <p:nvSpPr>
          <p:cNvPr id="3" name="object 3"/>
          <p:cNvSpPr txBox="1"/>
          <p:nvPr/>
        </p:nvSpPr>
        <p:spPr>
          <a:xfrm>
            <a:off x="4519929" y="1194028"/>
            <a:ext cx="3582670" cy="720725"/>
          </a:xfrm>
          <a:prstGeom prst="rect">
            <a:avLst/>
          </a:prstGeom>
        </p:spPr>
        <p:txBody>
          <a:bodyPr vert="horz" wrap="square" lIns="0" tIns="12700" rIns="0" bIns="0" rtlCol="0">
            <a:spAutoFit/>
          </a:bodyPr>
          <a:lstStyle/>
          <a:p>
            <a:pPr marL="12700" marR="5080">
              <a:lnSpc>
                <a:spcPct val="113999"/>
              </a:lnSpc>
              <a:spcBef>
                <a:spcPts val="100"/>
              </a:spcBef>
            </a:pPr>
            <a:r>
              <a:rPr sz="2000" spc="-5" dirty="0">
                <a:solidFill>
                  <a:srgbClr val="252525"/>
                </a:solidFill>
                <a:latin typeface="Calibri"/>
                <a:cs typeface="Calibri"/>
              </a:rPr>
              <a:t>Find </a:t>
            </a:r>
            <a:r>
              <a:rPr sz="2000" dirty="0">
                <a:solidFill>
                  <a:srgbClr val="252525"/>
                </a:solidFill>
                <a:latin typeface="Calibri"/>
                <a:cs typeface="Calibri"/>
              </a:rPr>
              <a:t>all the </a:t>
            </a:r>
            <a:r>
              <a:rPr sz="2000" spc="-15" dirty="0">
                <a:solidFill>
                  <a:srgbClr val="252525"/>
                </a:solidFill>
                <a:latin typeface="Calibri"/>
                <a:cs typeface="Calibri"/>
              </a:rPr>
              <a:t>word </a:t>
            </a:r>
            <a:r>
              <a:rPr sz="2000" dirty="0">
                <a:solidFill>
                  <a:srgbClr val="252525"/>
                </a:solidFill>
                <a:latin typeface="Calibri"/>
                <a:cs typeface="Calibri"/>
              </a:rPr>
              <a:t>than </a:t>
            </a:r>
            <a:r>
              <a:rPr sz="2000" spc="-15" dirty="0">
                <a:solidFill>
                  <a:srgbClr val="252525"/>
                </a:solidFill>
                <a:latin typeface="Calibri"/>
                <a:cs typeface="Calibri"/>
              </a:rPr>
              <a:t>convert </a:t>
            </a:r>
            <a:r>
              <a:rPr sz="2000" spc="-20" dirty="0">
                <a:solidFill>
                  <a:srgbClr val="252525"/>
                </a:solidFill>
                <a:latin typeface="Calibri"/>
                <a:cs typeface="Calibri"/>
              </a:rPr>
              <a:t>text </a:t>
            </a:r>
            <a:r>
              <a:rPr sz="2000" spc="-440" dirty="0">
                <a:solidFill>
                  <a:srgbClr val="252525"/>
                </a:solidFill>
                <a:latin typeface="Calibri"/>
                <a:cs typeface="Calibri"/>
              </a:rPr>
              <a:t> </a:t>
            </a:r>
            <a:r>
              <a:rPr sz="2000" spc="-10" dirty="0">
                <a:solidFill>
                  <a:srgbClr val="252525"/>
                </a:solidFill>
                <a:latin typeface="Calibri"/>
                <a:cs typeface="Calibri"/>
              </a:rPr>
              <a:t>area</a:t>
            </a:r>
            <a:r>
              <a:rPr sz="2000" spc="-15" dirty="0">
                <a:solidFill>
                  <a:srgbClr val="252525"/>
                </a:solidFill>
                <a:latin typeface="Calibri"/>
                <a:cs typeface="Calibri"/>
              </a:rPr>
              <a:t> </a:t>
            </a:r>
            <a:r>
              <a:rPr sz="2000" dirty="0">
                <a:solidFill>
                  <a:srgbClr val="252525"/>
                </a:solidFill>
                <a:latin typeface="Calibri"/>
                <a:cs typeface="Calibri"/>
              </a:rPr>
              <a:t>in </a:t>
            </a:r>
            <a:r>
              <a:rPr sz="2000" spc="-5" dirty="0">
                <a:solidFill>
                  <a:srgbClr val="252525"/>
                </a:solidFill>
                <a:latin typeface="Calibri"/>
                <a:cs typeface="Calibri"/>
              </a:rPr>
              <a:t>one</a:t>
            </a:r>
            <a:r>
              <a:rPr sz="2000" spc="-10" dirty="0">
                <a:solidFill>
                  <a:srgbClr val="252525"/>
                </a:solidFill>
                <a:latin typeface="Calibri"/>
                <a:cs typeface="Calibri"/>
              </a:rPr>
              <a:t> </a:t>
            </a:r>
            <a:r>
              <a:rPr sz="2000" spc="-5" dirty="0">
                <a:solidFill>
                  <a:srgbClr val="252525"/>
                </a:solidFill>
                <a:latin typeface="Calibri"/>
                <a:cs typeface="Calibri"/>
              </a:rPr>
              <a:t>image</a:t>
            </a:r>
            <a:endParaRPr sz="2000">
              <a:latin typeface="Calibri"/>
              <a:cs typeface="Calibri"/>
            </a:endParaRPr>
          </a:p>
        </p:txBody>
      </p:sp>
      <p:sp>
        <p:nvSpPr>
          <p:cNvPr id="4" name="object 4"/>
          <p:cNvSpPr txBox="1">
            <a:spLocks noGrp="1"/>
          </p:cNvSpPr>
          <p:nvPr>
            <p:ph type="title"/>
          </p:nvPr>
        </p:nvSpPr>
        <p:spPr>
          <a:xfrm>
            <a:off x="514908" y="170179"/>
            <a:ext cx="2078989" cy="45212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Segmentation</a:t>
            </a:r>
            <a:endParaRPr sz="2800">
              <a:latin typeface="Calibri"/>
              <a:cs typeface="Calibri"/>
            </a:endParaRPr>
          </a:p>
        </p:txBody>
      </p:sp>
      <p:sp>
        <p:nvSpPr>
          <p:cNvPr id="5" name="object 5"/>
          <p:cNvSpPr txBox="1"/>
          <p:nvPr/>
        </p:nvSpPr>
        <p:spPr>
          <a:xfrm>
            <a:off x="4519929" y="3848161"/>
            <a:ext cx="3331845" cy="720725"/>
          </a:xfrm>
          <a:prstGeom prst="rect">
            <a:avLst/>
          </a:prstGeom>
        </p:spPr>
        <p:txBody>
          <a:bodyPr vert="horz" wrap="square" lIns="0" tIns="55244" rIns="0" bIns="0" rtlCol="0">
            <a:spAutoFit/>
          </a:bodyPr>
          <a:lstStyle/>
          <a:p>
            <a:pPr marL="12700">
              <a:lnSpc>
                <a:spcPct val="100000"/>
              </a:lnSpc>
              <a:spcBef>
                <a:spcPts val="434"/>
              </a:spcBef>
            </a:pPr>
            <a:r>
              <a:rPr sz="2000" spc="-10" dirty="0">
                <a:solidFill>
                  <a:srgbClr val="252525"/>
                </a:solidFill>
                <a:latin typeface="Calibri"/>
                <a:cs typeface="Calibri"/>
              </a:rPr>
              <a:t>Character</a:t>
            </a:r>
            <a:r>
              <a:rPr sz="2000" spc="-25" dirty="0">
                <a:solidFill>
                  <a:srgbClr val="252525"/>
                </a:solidFill>
                <a:latin typeface="Calibri"/>
                <a:cs typeface="Calibri"/>
              </a:rPr>
              <a:t> </a:t>
            </a:r>
            <a:r>
              <a:rPr sz="2000" spc="-10" dirty="0">
                <a:solidFill>
                  <a:srgbClr val="252525"/>
                </a:solidFill>
                <a:latin typeface="Calibri"/>
                <a:cs typeface="Calibri"/>
              </a:rPr>
              <a:t>are</a:t>
            </a:r>
            <a:r>
              <a:rPr sz="2000" spc="-5" dirty="0">
                <a:solidFill>
                  <a:srgbClr val="252525"/>
                </a:solidFill>
                <a:latin typeface="Calibri"/>
                <a:cs typeface="Calibri"/>
              </a:rPr>
              <a:t> </a:t>
            </a:r>
            <a:r>
              <a:rPr sz="2000" spc="-15" dirty="0">
                <a:solidFill>
                  <a:srgbClr val="252525"/>
                </a:solidFill>
                <a:latin typeface="Calibri"/>
                <a:cs typeface="Calibri"/>
              </a:rPr>
              <a:t>separate</a:t>
            </a:r>
            <a:r>
              <a:rPr sz="2000" spc="25" dirty="0">
                <a:solidFill>
                  <a:srgbClr val="252525"/>
                </a:solidFill>
                <a:latin typeface="Calibri"/>
                <a:cs typeface="Calibri"/>
              </a:rPr>
              <a:t> </a:t>
            </a:r>
            <a:r>
              <a:rPr sz="2000" spc="-15" dirty="0">
                <a:solidFill>
                  <a:srgbClr val="252525"/>
                </a:solidFill>
                <a:latin typeface="Calibri"/>
                <a:cs typeface="Calibri"/>
              </a:rPr>
              <a:t>from </a:t>
            </a:r>
            <a:r>
              <a:rPr sz="2000" dirty="0">
                <a:solidFill>
                  <a:srgbClr val="252525"/>
                </a:solidFill>
                <a:latin typeface="Calibri"/>
                <a:cs typeface="Calibri"/>
              </a:rPr>
              <a:t>the</a:t>
            </a:r>
            <a:endParaRPr sz="2000">
              <a:latin typeface="Calibri"/>
              <a:cs typeface="Calibri"/>
            </a:endParaRPr>
          </a:p>
          <a:p>
            <a:pPr marL="12700">
              <a:lnSpc>
                <a:spcPct val="100000"/>
              </a:lnSpc>
              <a:spcBef>
                <a:spcPts val="335"/>
              </a:spcBef>
            </a:pPr>
            <a:r>
              <a:rPr sz="2000" spc="-15" dirty="0">
                <a:solidFill>
                  <a:srgbClr val="252525"/>
                </a:solidFill>
                <a:latin typeface="Calibri"/>
                <a:cs typeface="Calibri"/>
              </a:rPr>
              <a:t>word</a:t>
            </a:r>
            <a:endParaRPr sz="2000">
              <a:latin typeface="Calibri"/>
              <a:cs typeface="Calibri"/>
            </a:endParaRPr>
          </a:p>
        </p:txBody>
      </p:sp>
      <p:grpSp>
        <p:nvGrpSpPr>
          <p:cNvPr id="6" name="object 6"/>
          <p:cNvGrpSpPr/>
          <p:nvPr/>
        </p:nvGrpSpPr>
        <p:grpSpPr>
          <a:xfrm>
            <a:off x="381000" y="1438402"/>
            <a:ext cx="3733800" cy="3688715"/>
            <a:chOff x="381000" y="1438402"/>
            <a:chExt cx="3733800" cy="3688715"/>
          </a:xfrm>
        </p:grpSpPr>
        <p:pic>
          <p:nvPicPr>
            <p:cNvPr id="7" name="object 7"/>
            <p:cNvPicPr/>
            <p:nvPr/>
          </p:nvPicPr>
          <p:blipFill>
            <a:blip r:embed="rId3" cstate="print"/>
            <a:stretch>
              <a:fillRect/>
            </a:stretch>
          </p:blipFill>
          <p:spPr>
            <a:xfrm>
              <a:off x="490308" y="4457700"/>
              <a:ext cx="333375" cy="609600"/>
            </a:xfrm>
            <a:prstGeom prst="rect">
              <a:avLst/>
            </a:prstGeom>
          </p:spPr>
        </p:pic>
        <p:pic>
          <p:nvPicPr>
            <p:cNvPr id="8" name="object 8"/>
            <p:cNvPicPr/>
            <p:nvPr/>
          </p:nvPicPr>
          <p:blipFill>
            <a:blip r:embed="rId4" cstate="print"/>
            <a:stretch>
              <a:fillRect/>
            </a:stretch>
          </p:blipFill>
          <p:spPr>
            <a:xfrm>
              <a:off x="3557523" y="3852799"/>
              <a:ext cx="371475" cy="561975"/>
            </a:xfrm>
            <a:prstGeom prst="rect">
              <a:avLst/>
            </a:prstGeom>
          </p:spPr>
        </p:pic>
        <p:pic>
          <p:nvPicPr>
            <p:cNvPr id="9" name="object 9"/>
            <p:cNvPicPr/>
            <p:nvPr/>
          </p:nvPicPr>
          <p:blipFill>
            <a:blip r:embed="rId3" cstate="print"/>
            <a:stretch>
              <a:fillRect/>
            </a:stretch>
          </p:blipFill>
          <p:spPr>
            <a:xfrm>
              <a:off x="3033648" y="3716909"/>
              <a:ext cx="333375" cy="609600"/>
            </a:xfrm>
            <a:prstGeom prst="rect">
              <a:avLst/>
            </a:prstGeom>
          </p:spPr>
        </p:pic>
        <p:pic>
          <p:nvPicPr>
            <p:cNvPr id="10" name="object 10"/>
            <p:cNvPicPr/>
            <p:nvPr/>
          </p:nvPicPr>
          <p:blipFill>
            <a:blip r:embed="rId5" cstate="print"/>
            <a:stretch>
              <a:fillRect/>
            </a:stretch>
          </p:blipFill>
          <p:spPr>
            <a:xfrm>
              <a:off x="1811274" y="4459478"/>
              <a:ext cx="171450" cy="552450"/>
            </a:xfrm>
            <a:prstGeom prst="rect">
              <a:avLst/>
            </a:prstGeom>
          </p:spPr>
        </p:pic>
        <p:pic>
          <p:nvPicPr>
            <p:cNvPr id="11" name="object 11"/>
            <p:cNvPicPr/>
            <p:nvPr/>
          </p:nvPicPr>
          <p:blipFill>
            <a:blip r:embed="rId6" cstate="print"/>
            <a:stretch>
              <a:fillRect/>
            </a:stretch>
          </p:blipFill>
          <p:spPr>
            <a:xfrm>
              <a:off x="2460370" y="4441190"/>
              <a:ext cx="352425" cy="685800"/>
            </a:xfrm>
            <a:prstGeom prst="rect">
              <a:avLst/>
            </a:prstGeom>
          </p:spPr>
        </p:pic>
        <p:pic>
          <p:nvPicPr>
            <p:cNvPr id="12" name="object 12"/>
            <p:cNvPicPr/>
            <p:nvPr/>
          </p:nvPicPr>
          <p:blipFill>
            <a:blip r:embed="rId7" cstate="print"/>
            <a:stretch>
              <a:fillRect/>
            </a:stretch>
          </p:blipFill>
          <p:spPr>
            <a:xfrm>
              <a:off x="2970657" y="4502403"/>
              <a:ext cx="352424" cy="581025"/>
            </a:xfrm>
            <a:prstGeom prst="rect">
              <a:avLst/>
            </a:prstGeom>
          </p:spPr>
        </p:pic>
        <p:pic>
          <p:nvPicPr>
            <p:cNvPr id="13" name="object 13"/>
            <p:cNvPicPr/>
            <p:nvPr/>
          </p:nvPicPr>
          <p:blipFill>
            <a:blip r:embed="rId8" cstate="print"/>
            <a:stretch>
              <a:fillRect/>
            </a:stretch>
          </p:blipFill>
          <p:spPr>
            <a:xfrm>
              <a:off x="1444116" y="4445253"/>
              <a:ext cx="238124" cy="552450"/>
            </a:xfrm>
            <a:prstGeom prst="rect">
              <a:avLst/>
            </a:prstGeom>
          </p:spPr>
        </p:pic>
        <p:pic>
          <p:nvPicPr>
            <p:cNvPr id="14" name="object 14"/>
            <p:cNvPicPr/>
            <p:nvPr/>
          </p:nvPicPr>
          <p:blipFill>
            <a:blip r:embed="rId8" cstate="print"/>
            <a:stretch>
              <a:fillRect/>
            </a:stretch>
          </p:blipFill>
          <p:spPr>
            <a:xfrm>
              <a:off x="2134107" y="4475734"/>
              <a:ext cx="238125" cy="552450"/>
            </a:xfrm>
            <a:prstGeom prst="rect">
              <a:avLst/>
            </a:prstGeom>
          </p:spPr>
        </p:pic>
        <p:pic>
          <p:nvPicPr>
            <p:cNvPr id="15" name="object 15"/>
            <p:cNvPicPr/>
            <p:nvPr/>
          </p:nvPicPr>
          <p:blipFill>
            <a:blip r:embed="rId9" cstate="print"/>
            <a:stretch>
              <a:fillRect/>
            </a:stretch>
          </p:blipFill>
          <p:spPr>
            <a:xfrm>
              <a:off x="2121154" y="3781806"/>
              <a:ext cx="257175" cy="561975"/>
            </a:xfrm>
            <a:prstGeom prst="rect">
              <a:avLst/>
            </a:prstGeom>
          </p:spPr>
        </p:pic>
        <p:pic>
          <p:nvPicPr>
            <p:cNvPr id="16" name="object 16"/>
            <p:cNvPicPr/>
            <p:nvPr/>
          </p:nvPicPr>
          <p:blipFill>
            <a:blip r:embed="rId10" cstate="print"/>
            <a:stretch>
              <a:fillRect/>
            </a:stretch>
          </p:blipFill>
          <p:spPr>
            <a:xfrm>
              <a:off x="1004887" y="4486275"/>
              <a:ext cx="304800" cy="581025"/>
            </a:xfrm>
            <a:prstGeom prst="rect">
              <a:avLst/>
            </a:prstGeom>
          </p:spPr>
        </p:pic>
        <p:pic>
          <p:nvPicPr>
            <p:cNvPr id="17" name="object 17"/>
            <p:cNvPicPr/>
            <p:nvPr/>
          </p:nvPicPr>
          <p:blipFill>
            <a:blip r:embed="rId11" cstate="print"/>
            <a:stretch>
              <a:fillRect/>
            </a:stretch>
          </p:blipFill>
          <p:spPr>
            <a:xfrm>
              <a:off x="408673" y="3831971"/>
              <a:ext cx="409575" cy="514350"/>
            </a:xfrm>
            <a:prstGeom prst="rect">
              <a:avLst/>
            </a:prstGeom>
          </p:spPr>
        </p:pic>
        <p:pic>
          <p:nvPicPr>
            <p:cNvPr id="18" name="object 18"/>
            <p:cNvPicPr/>
            <p:nvPr/>
          </p:nvPicPr>
          <p:blipFill>
            <a:blip r:embed="rId12" cstate="print"/>
            <a:stretch>
              <a:fillRect/>
            </a:stretch>
          </p:blipFill>
          <p:spPr>
            <a:xfrm>
              <a:off x="904417" y="3781755"/>
              <a:ext cx="505726" cy="614730"/>
            </a:xfrm>
            <a:prstGeom prst="rect">
              <a:avLst/>
            </a:prstGeom>
          </p:spPr>
        </p:pic>
        <p:pic>
          <p:nvPicPr>
            <p:cNvPr id="19" name="object 19"/>
            <p:cNvPicPr/>
            <p:nvPr/>
          </p:nvPicPr>
          <p:blipFill>
            <a:blip r:embed="rId13" cstate="print"/>
            <a:stretch>
              <a:fillRect/>
            </a:stretch>
          </p:blipFill>
          <p:spPr>
            <a:xfrm>
              <a:off x="1644650" y="3838575"/>
              <a:ext cx="333375" cy="590550"/>
            </a:xfrm>
            <a:prstGeom prst="rect">
              <a:avLst/>
            </a:prstGeom>
          </p:spPr>
        </p:pic>
        <p:pic>
          <p:nvPicPr>
            <p:cNvPr id="20" name="object 20"/>
            <p:cNvPicPr/>
            <p:nvPr/>
          </p:nvPicPr>
          <p:blipFill>
            <a:blip r:embed="rId9" cstate="print"/>
            <a:stretch>
              <a:fillRect/>
            </a:stretch>
          </p:blipFill>
          <p:spPr>
            <a:xfrm>
              <a:off x="3486150" y="4481449"/>
              <a:ext cx="257175" cy="561975"/>
            </a:xfrm>
            <a:prstGeom prst="rect">
              <a:avLst/>
            </a:prstGeom>
          </p:spPr>
        </p:pic>
        <p:pic>
          <p:nvPicPr>
            <p:cNvPr id="21" name="object 21"/>
            <p:cNvPicPr/>
            <p:nvPr/>
          </p:nvPicPr>
          <p:blipFill>
            <a:blip r:embed="rId14" cstate="print"/>
            <a:stretch>
              <a:fillRect/>
            </a:stretch>
          </p:blipFill>
          <p:spPr>
            <a:xfrm>
              <a:off x="2538348" y="3838575"/>
              <a:ext cx="352425" cy="533400"/>
            </a:xfrm>
            <a:prstGeom prst="rect">
              <a:avLst/>
            </a:prstGeom>
          </p:spPr>
        </p:pic>
        <p:pic>
          <p:nvPicPr>
            <p:cNvPr id="22" name="object 22"/>
            <p:cNvPicPr/>
            <p:nvPr/>
          </p:nvPicPr>
          <p:blipFill>
            <a:blip r:embed="rId15" cstate="print"/>
            <a:stretch>
              <a:fillRect/>
            </a:stretch>
          </p:blipFill>
          <p:spPr>
            <a:xfrm>
              <a:off x="381000" y="1438402"/>
              <a:ext cx="3733800" cy="581025"/>
            </a:xfrm>
            <a:prstGeom prst="rect">
              <a:avLst/>
            </a:prstGeom>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7"/>
            </a:xfrm>
            <a:prstGeom prst="rect">
              <a:avLst/>
            </a:prstGeom>
          </p:spPr>
        </p:pic>
        <p:pic>
          <p:nvPicPr>
            <p:cNvPr id="4" name="object 4"/>
            <p:cNvPicPr/>
            <p:nvPr/>
          </p:nvPicPr>
          <p:blipFill>
            <a:blip r:embed="rId3" cstate="print"/>
            <a:stretch>
              <a:fillRect/>
            </a:stretch>
          </p:blipFill>
          <p:spPr>
            <a:xfrm>
              <a:off x="762000" y="1946148"/>
              <a:ext cx="2057400" cy="2057527"/>
            </a:xfrm>
            <a:prstGeom prst="rect">
              <a:avLst/>
            </a:prstGeom>
          </p:spPr>
        </p:pic>
        <p:pic>
          <p:nvPicPr>
            <p:cNvPr id="5" name="object 5"/>
            <p:cNvPicPr/>
            <p:nvPr/>
          </p:nvPicPr>
          <p:blipFill>
            <a:blip r:embed="rId4" cstate="print"/>
            <a:stretch>
              <a:fillRect/>
            </a:stretch>
          </p:blipFill>
          <p:spPr>
            <a:xfrm>
              <a:off x="711708" y="4014215"/>
              <a:ext cx="2159508" cy="699516"/>
            </a:xfrm>
            <a:prstGeom prst="rect">
              <a:avLst/>
            </a:prstGeom>
          </p:spPr>
        </p:pic>
        <p:sp>
          <p:nvSpPr>
            <p:cNvPr id="6" name="object 6"/>
            <p:cNvSpPr/>
            <p:nvPr/>
          </p:nvSpPr>
          <p:spPr>
            <a:xfrm>
              <a:off x="8686800" y="526539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7" name="object 7"/>
            <p:cNvPicPr/>
            <p:nvPr/>
          </p:nvPicPr>
          <p:blipFill>
            <a:blip r:embed="rId5" cstate="print"/>
            <a:stretch>
              <a:fillRect/>
            </a:stretch>
          </p:blipFill>
          <p:spPr>
            <a:xfrm>
              <a:off x="762000" y="1946148"/>
              <a:ext cx="2057400" cy="2057527"/>
            </a:xfrm>
            <a:prstGeom prst="rect">
              <a:avLst/>
            </a:prstGeom>
          </p:spPr>
        </p:pic>
        <p:sp>
          <p:nvSpPr>
            <p:cNvPr id="8" name="object 8"/>
            <p:cNvSpPr/>
            <p:nvPr/>
          </p:nvSpPr>
          <p:spPr>
            <a:xfrm>
              <a:off x="1338961" y="2270632"/>
              <a:ext cx="912494" cy="1412875"/>
            </a:xfrm>
            <a:custGeom>
              <a:avLst/>
              <a:gdLst/>
              <a:ahLst/>
              <a:cxnLst/>
              <a:rect l="l" t="t" r="r" b="b"/>
              <a:pathLst>
                <a:path w="912494" h="1412875">
                  <a:moveTo>
                    <a:pt x="439674" y="0"/>
                  </a:moveTo>
                  <a:lnTo>
                    <a:pt x="366553" y="3270"/>
                  </a:lnTo>
                  <a:lnTo>
                    <a:pt x="298957" y="13207"/>
                  </a:lnTo>
                  <a:lnTo>
                    <a:pt x="237886" y="27797"/>
                  </a:lnTo>
                  <a:lnTo>
                    <a:pt x="184530" y="45338"/>
                  </a:lnTo>
                  <a:lnTo>
                    <a:pt x="139191" y="64547"/>
                  </a:lnTo>
                  <a:lnTo>
                    <a:pt x="102234" y="84327"/>
                  </a:lnTo>
                  <a:lnTo>
                    <a:pt x="65694" y="108759"/>
                  </a:lnTo>
                  <a:lnTo>
                    <a:pt x="40512" y="138429"/>
                  </a:lnTo>
                  <a:lnTo>
                    <a:pt x="31142" y="191103"/>
                  </a:lnTo>
                  <a:lnTo>
                    <a:pt x="30658" y="213010"/>
                  </a:lnTo>
                  <a:lnTo>
                    <a:pt x="30728" y="240754"/>
                  </a:lnTo>
                  <a:lnTo>
                    <a:pt x="33827" y="286720"/>
                  </a:lnTo>
                  <a:lnTo>
                    <a:pt x="53720" y="324612"/>
                  </a:lnTo>
                  <a:lnTo>
                    <a:pt x="58673" y="325754"/>
                  </a:lnTo>
                  <a:lnTo>
                    <a:pt x="64261" y="325754"/>
                  </a:lnTo>
                  <a:lnTo>
                    <a:pt x="71506" y="324705"/>
                  </a:lnTo>
                  <a:lnTo>
                    <a:pt x="80502" y="321548"/>
                  </a:lnTo>
                  <a:lnTo>
                    <a:pt x="91283" y="316271"/>
                  </a:lnTo>
                  <a:lnTo>
                    <a:pt x="118032" y="300295"/>
                  </a:lnTo>
                  <a:lnTo>
                    <a:pt x="133619" y="291369"/>
                  </a:lnTo>
                  <a:lnTo>
                    <a:pt x="169163" y="272541"/>
                  </a:lnTo>
                  <a:lnTo>
                    <a:pt x="210184" y="253873"/>
                  </a:lnTo>
                  <a:lnTo>
                    <a:pt x="256158" y="236727"/>
                  </a:lnTo>
                  <a:lnTo>
                    <a:pt x="306276" y="224440"/>
                  </a:lnTo>
                  <a:lnTo>
                    <a:pt x="359537" y="220344"/>
                  </a:lnTo>
                  <a:lnTo>
                    <a:pt x="383018" y="221176"/>
                  </a:lnTo>
                  <a:lnTo>
                    <a:pt x="425170" y="227792"/>
                  </a:lnTo>
                  <a:lnTo>
                    <a:pt x="476424" y="249078"/>
                  </a:lnTo>
                  <a:lnTo>
                    <a:pt x="513056" y="281227"/>
                  </a:lnTo>
                  <a:lnTo>
                    <a:pt x="536701" y="323214"/>
                  </a:lnTo>
                  <a:lnTo>
                    <a:pt x="547542" y="371881"/>
                  </a:lnTo>
                  <a:lnTo>
                    <a:pt x="548258" y="389000"/>
                  </a:lnTo>
                  <a:lnTo>
                    <a:pt x="547209" y="411190"/>
                  </a:lnTo>
                  <a:lnTo>
                    <a:pt x="538775" y="452616"/>
                  </a:lnTo>
                  <a:lnTo>
                    <a:pt x="522011" y="489858"/>
                  </a:lnTo>
                  <a:lnTo>
                    <a:pt x="497488" y="521775"/>
                  </a:lnTo>
                  <a:lnTo>
                    <a:pt x="465314" y="548070"/>
                  </a:lnTo>
                  <a:lnTo>
                    <a:pt x="425535" y="568315"/>
                  </a:lnTo>
                  <a:lnTo>
                    <a:pt x="378142" y="582439"/>
                  </a:lnTo>
                  <a:lnTo>
                    <a:pt x="323850" y="589539"/>
                  </a:lnTo>
                  <a:lnTo>
                    <a:pt x="294131" y="590422"/>
                  </a:lnTo>
                  <a:lnTo>
                    <a:pt x="166623" y="590422"/>
                  </a:lnTo>
                  <a:lnTo>
                    <a:pt x="159384" y="591819"/>
                  </a:lnTo>
                  <a:lnTo>
                    <a:pt x="133619" y="622220"/>
                  </a:lnTo>
                  <a:lnTo>
                    <a:pt x="128174" y="661765"/>
                  </a:lnTo>
                  <a:lnTo>
                    <a:pt x="127507" y="689609"/>
                  </a:lnTo>
                  <a:lnTo>
                    <a:pt x="127674" y="705157"/>
                  </a:lnTo>
                  <a:lnTo>
                    <a:pt x="131744" y="752540"/>
                  </a:lnTo>
                  <a:lnTo>
                    <a:pt x="148589" y="787780"/>
                  </a:lnTo>
                  <a:lnTo>
                    <a:pt x="169036" y="794003"/>
                  </a:lnTo>
                  <a:lnTo>
                    <a:pt x="296290" y="794003"/>
                  </a:lnTo>
                  <a:lnTo>
                    <a:pt x="332507" y="794912"/>
                  </a:lnTo>
                  <a:lnTo>
                    <a:pt x="397607" y="802255"/>
                  </a:lnTo>
                  <a:lnTo>
                    <a:pt x="452993" y="816852"/>
                  </a:lnTo>
                  <a:lnTo>
                    <a:pt x="498903" y="837703"/>
                  </a:lnTo>
                  <a:lnTo>
                    <a:pt x="535340" y="864514"/>
                  </a:lnTo>
                  <a:lnTo>
                    <a:pt x="562685" y="896951"/>
                  </a:lnTo>
                  <a:lnTo>
                    <a:pt x="581118" y="934839"/>
                  </a:lnTo>
                  <a:lnTo>
                    <a:pt x="590401" y="977511"/>
                  </a:lnTo>
                  <a:lnTo>
                    <a:pt x="591565" y="1000632"/>
                  </a:lnTo>
                  <a:lnTo>
                    <a:pt x="590611" y="1021756"/>
                  </a:lnTo>
                  <a:lnTo>
                    <a:pt x="582939" y="1061051"/>
                  </a:lnTo>
                  <a:lnTo>
                    <a:pt x="567580" y="1096222"/>
                  </a:lnTo>
                  <a:lnTo>
                    <a:pt x="529844" y="1139316"/>
                  </a:lnTo>
                  <a:lnTo>
                    <a:pt x="495458" y="1161319"/>
                  </a:lnTo>
                  <a:lnTo>
                    <a:pt x="454406" y="1177797"/>
                  </a:lnTo>
                  <a:lnTo>
                    <a:pt x="406717" y="1188085"/>
                  </a:lnTo>
                  <a:lnTo>
                    <a:pt x="352170" y="1191514"/>
                  </a:lnTo>
                  <a:lnTo>
                    <a:pt x="318809" y="1190613"/>
                  </a:lnTo>
                  <a:lnTo>
                    <a:pt x="257659" y="1183477"/>
                  </a:lnTo>
                  <a:lnTo>
                    <a:pt x="203846" y="1170025"/>
                  </a:lnTo>
                  <a:lnTo>
                    <a:pt x="156896" y="1154733"/>
                  </a:lnTo>
                  <a:lnTo>
                    <a:pt x="116895" y="1138632"/>
                  </a:lnTo>
                  <a:lnTo>
                    <a:pt x="58122" y="1109835"/>
                  </a:lnTo>
                  <a:lnTo>
                    <a:pt x="48069" y="1105392"/>
                  </a:lnTo>
                  <a:lnTo>
                    <a:pt x="8381" y="1121409"/>
                  </a:lnTo>
                  <a:lnTo>
                    <a:pt x="523" y="1168130"/>
                  </a:lnTo>
                  <a:lnTo>
                    <a:pt x="0" y="1191514"/>
                  </a:lnTo>
                  <a:lnTo>
                    <a:pt x="381" y="1219803"/>
                  </a:lnTo>
                  <a:lnTo>
                    <a:pt x="3667" y="1263427"/>
                  </a:lnTo>
                  <a:lnTo>
                    <a:pt x="18414" y="1311402"/>
                  </a:lnTo>
                  <a:lnTo>
                    <a:pt x="55592" y="1340145"/>
                  </a:lnTo>
                  <a:lnTo>
                    <a:pt x="104235" y="1363122"/>
                  </a:lnTo>
                  <a:lnTo>
                    <a:pt x="147065" y="1378077"/>
                  </a:lnTo>
                  <a:lnTo>
                    <a:pt x="197532" y="1391713"/>
                  </a:lnTo>
                  <a:lnTo>
                    <a:pt x="255142" y="1402968"/>
                  </a:lnTo>
                  <a:lnTo>
                    <a:pt x="318404" y="1410398"/>
                  </a:lnTo>
                  <a:lnTo>
                    <a:pt x="385952" y="1412874"/>
                  </a:lnTo>
                  <a:lnTo>
                    <a:pt x="442269" y="1411134"/>
                  </a:lnTo>
                  <a:lnTo>
                    <a:pt x="496347" y="1405905"/>
                  </a:lnTo>
                  <a:lnTo>
                    <a:pt x="548187" y="1397176"/>
                  </a:lnTo>
                  <a:lnTo>
                    <a:pt x="597788" y="1384934"/>
                  </a:lnTo>
                  <a:lnTo>
                    <a:pt x="644630" y="1369389"/>
                  </a:lnTo>
                  <a:lnTo>
                    <a:pt x="688006" y="1350581"/>
                  </a:lnTo>
                  <a:lnTo>
                    <a:pt x="727930" y="1328535"/>
                  </a:lnTo>
                  <a:lnTo>
                    <a:pt x="764413" y="1303274"/>
                  </a:lnTo>
                  <a:lnTo>
                    <a:pt x="797345" y="1274820"/>
                  </a:lnTo>
                  <a:lnTo>
                    <a:pt x="826420" y="1243187"/>
                  </a:lnTo>
                  <a:lnTo>
                    <a:pt x="851638" y="1208387"/>
                  </a:lnTo>
                  <a:lnTo>
                    <a:pt x="872997" y="1170431"/>
                  </a:lnTo>
                  <a:lnTo>
                    <a:pt x="890093" y="1129450"/>
                  </a:lnTo>
                  <a:lnTo>
                    <a:pt x="902319" y="1085564"/>
                  </a:lnTo>
                  <a:lnTo>
                    <a:pt x="909663" y="1038772"/>
                  </a:lnTo>
                  <a:lnTo>
                    <a:pt x="912113" y="989076"/>
                  </a:lnTo>
                  <a:lnTo>
                    <a:pt x="910784" y="958980"/>
                  </a:lnTo>
                  <a:lnTo>
                    <a:pt x="900219" y="901743"/>
                  </a:lnTo>
                  <a:lnTo>
                    <a:pt x="879314" y="848689"/>
                  </a:lnTo>
                  <a:lnTo>
                    <a:pt x="848973" y="800961"/>
                  </a:lnTo>
                  <a:lnTo>
                    <a:pt x="809496" y="758975"/>
                  </a:lnTo>
                  <a:lnTo>
                    <a:pt x="761263" y="723923"/>
                  </a:lnTo>
                  <a:lnTo>
                    <a:pt x="704526" y="696329"/>
                  </a:lnTo>
                  <a:lnTo>
                    <a:pt x="640189" y="678144"/>
                  </a:lnTo>
                  <a:lnTo>
                    <a:pt x="605282" y="672718"/>
                  </a:lnTo>
                  <a:lnTo>
                    <a:pt x="605282" y="669543"/>
                  </a:lnTo>
                  <a:lnTo>
                    <a:pt x="661765" y="651097"/>
                  </a:lnTo>
                  <a:lnTo>
                    <a:pt x="711200" y="625220"/>
                  </a:lnTo>
                  <a:lnTo>
                    <a:pt x="753237" y="592550"/>
                  </a:lnTo>
                  <a:lnTo>
                    <a:pt x="787653" y="553592"/>
                  </a:lnTo>
                  <a:lnTo>
                    <a:pt x="814498" y="508444"/>
                  </a:lnTo>
                  <a:lnTo>
                    <a:pt x="834008" y="457580"/>
                  </a:lnTo>
                  <a:lnTo>
                    <a:pt x="845899" y="401700"/>
                  </a:lnTo>
                  <a:lnTo>
                    <a:pt x="849883" y="341629"/>
                  </a:lnTo>
                  <a:lnTo>
                    <a:pt x="848195" y="302555"/>
                  </a:lnTo>
                  <a:lnTo>
                    <a:pt x="834721" y="230598"/>
                  </a:lnTo>
                  <a:lnTo>
                    <a:pt x="807936" y="167072"/>
                  </a:lnTo>
                  <a:lnTo>
                    <a:pt x="768363" y="113264"/>
                  </a:lnTo>
                  <a:lnTo>
                    <a:pt x="716236" y="69548"/>
                  </a:lnTo>
                  <a:lnTo>
                    <a:pt x="651934" y="36020"/>
                  </a:lnTo>
                  <a:lnTo>
                    <a:pt x="615188" y="23113"/>
                  </a:lnTo>
                  <a:lnTo>
                    <a:pt x="575565" y="13019"/>
                  </a:lnTo>
                  <a:lnTo>
                    <a:pt x="533098" y="5794"/>
                  </a:lnTo>
                  <a:lnTo>
                    <a:pt x="487797" y="1450"/>
                  </a:lnTo>
                  <a:lnTo>
                    <a:pt x="439674" y="0"/>
                  </a:lnTo>
                  <a:close/>
                </a:path>
              </a:pathLst>
            </a:custGeom>
            <a:solidFill>
              <a:srgbClr val="64B030">
                <a:alpha val="63920"/>
              </a:srgbClr>
            </a:solidFill>
          </p:spPr>
          <p:txBody>
            <a:bodyPr wrap="square" lIns="0" tIns="0" rIns="0" bIns="0" rtlCol="0"/>
            <a:lstStyle/>
            <a:p>
              <a:endParaRPr/>
            </a:p>
          </p:txBody>
        </p:sp>
      </p:grpSp>
      <p:sp>
        <p:nvSpPr>
          <p:cNvPr id="9" name="object 9"/>
          <p:cNvSpPr txBox="1">
            <a:spLocks noGrp="1"/>
          </p:cNvSpPr>
          <p:nvPr>
            <p:ph type="title"/>
          </p:nvPr>
        </p:nvSpPr>
        <p:spPr>
          <a:xfrm>
            <a:off x="3051175" y="2628392"/>
            <a:ext cx="2526030" cy="635000"/>
          </a:xfrm>
          <a:prstGeom prst="rect">
            <a:avLst/>
          </a:prstGeom>
        </p:spPr>
        <p:txBody>
          <a:bodyPr vert="horz" wrap="square" lIns="0" tIns="12065" rIns="0" bIns="0" rtlCol="0">
            <a:spAutoFit/>
          </a:bodyPr>
          <a:lstStyle/>
          <a:p>
            <a:pPr marL="12700">
              <a:lnSpc>
                <a:spcPct val="100000"/>
              </a:lnSpc>
              <a:spcBef>
                <a:spcPts val="95"/>
              </a:spcBef>
            </a:pPr>
            <a:r>
              <a:rPr sz="4000" b="1" spc="-15" dirty="0">
                <a:latin typeface="Calibri"/>
                <a:cs typeface="Calibri"/>
              </a:rPr>
              <a:t>Recognition</a:t>
            </a:r>
            <a:endParaRPr sz="4000">
              <a:latin typeface="Calibri"/>
              <a:cs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29" y="5872276"/>
            <a:ext cx="9140470" cy="985720"/>
          </a:xfrm>
          <a:prstGeom prst="rect">
            <a:avLst/>
          </a:prstGeom>
        </p:spPr>
      </p:pic>
      <p:sp>
        <p:nvSpPr>
          <p:cNvPr id="3" name="object 3"/>
          <p:cNvSpPr txBox="1">
            <a:spLocks noGrp="1"/>
          </p:cNvSpPr>
          <p:nvPr>
            <p:ph type="title"/>
          </p:nvPr>
        </p:nvSpPr>
        <p:spPr>
          <a:xfrm>
            <a:off x="688340" y="381965"/>
            <a:ext cx="2966720" cy="635000"/>
          </a:xfrm>
          <a:prstGeom prst="rect">
            <a:avLst/>
          </a:prstGeom>
        </p:spPr>
        <p:txBody>
          <a:bodyPr vert="horz" wrap="square" lIns="0" tIns="12065" rIns="0" bIns="0" rtlCol="0">
            <a:spAutoFit/>
          </a:bodyPr>
          <a:lstStyle/>
          <a:p>
            <a:pPr marL="12700">
              <a:lnSpc>
                <a:spcPct val="100000"/>
              </a:lnSpc>
              <a:spcBef>
                <a:spcPts val="95"/>
              </a:spcBef>
            </a:pPr>
            <a:r>
              <a:rPr sz="4000" b="1" spc="-20" dirty="0">
                <a:solidFill>
                  <a:srgbClr val="464646"/>
                </a:solidFill>
                <a:latin typeface="Calibri"/>
                <a:cs typeface="Calibri"/>
              </a:rPr>
              <a:t>Recognization</a:t>
            </a:r>
            <a:endParaRPr sz="4000">
              <a:latin typeface="Calibri"/>
              <a:cs typeface="Calibri"/>
            </a:endParaRPr>
          </a:p>
        </p:txBody>
      </p:sp>
      <p:grpSp>
        <p:nvGrpSpPr>
          <p:cNvPr id="4" name="object 4"/>
          <p:cNvGrpSpPr/>
          <p:nvPr/>
        </p:nvGrpSpPr>
        <p:grpSpPr>
          <a:xfrm>
            <a:off x="762000" y="1946148"/>
            <a:ext cx="6424930" cy="2058035"/>
            <a:chOff x="762000" y="1946148"/>
            <a:chExt cx="6424930" cy="2058035"/>
          </a:xfrm>
        </p:grpSpPr>
        <p:sp>
          <p:nvSpPr>
            <p:cNvPr id="5" name="object 5"/>
            <p:cNvSpPr/>
            <p:nvPr/>
          </p:nvSpPr>
          <p:spPr>
            <a:xfrm>
              <a:off x="1905000" y="2936748"/>
              <a:ext cx="5257800" cy="1905"/>
            </a:xfrm>
            <a:custGeom>
              <a:avLst/>
              <a:gdLst/>
              <a:ahLst/>
              <a:cxnLst/>
              <a:rect l="l" t="t" r="r" b="b"/>
              <a:pathLst>
                <a:path w="5257800" h="1905">
                  <a:moveTo>
                    <a:pt x="0" y="0"/>
                  </a:moveTo>
                  <a:lnTo>
                    <a:pt x="5257800" y="1650"/>
                  </a:lnTo>
                </a:path>
              </a:pathLst>
            </a:custGeom>
            <a:ln w="47625">
              <a:solidFill>
                <a:srgbClr val="E3E3E3"/>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62000" y="1946148"/>
              <a:ext cx="2057400" cy="2057527"/>
            </a:xfrm>
            <a:prstGeom prst="rect">
              <a:avLst/>
            </a:prstGeom>
          </p:spPr>
        </p:pic>
        <p:sp>
          <p:nvSpPr>
            <p:cNvPr id="7" name="object 7"/>
            <p:cNvSpPr/>
            <p:nvPr/>
          </p:nvSpPr>
          <p:spPr>
            <a:xfrm>
              <a:off x="1368984" y="2250154"/>
              <a:ext cx="839469" cy="1374140"/>
            </a:xfrm>
            <a:custGeom>
              <a:avLst/>
              <a:gdLst/>
              <a:ahLst/>
              <a:cxnLst/>
              <a:rect l="l" t="t" r="r" b="b"/>
              <a:pathLst>
                <a:path w="839469" h="1374139">
                  <a:moveTo>
                    <a:pt x="470302" y="0"/>
                  </a:moveTo>
                  <a:lnTo>
                    <a:pt x="421572" y="15"/>
                  </a:lnTo>
                  <a:lnTo>
                    <a:pt x="371552" y="1805"/>
                  </a:lnTo>
                  <a:lnTo>
                    <a:pt x="334466" y="10826"/>
                  </a:lnTo>
                  <a:lnTo>
                    <a:pt x="331037" y="13620"/>
                  </a:lnTo>
                  <a:lnTo>
                    <a:pt x="37921" y="203358"/>
                  </a:lnTo>
                  <a:lnTo>
                    <a:pt x="9092" y="230536"/>
                  </a:lnTo>
                  <a:lnTo>
                    <a:pt x="484" y="274855"/>
                  </a:lnTo>
                  <a:lnTo>
                    <a:pt x="0" y="295707"/>
                  </a:lnTo>
                  <a:lnTo>
                    <a:pt x="140" y="326709"/>
                  </a:lnTo>
                  <a:lnTo>
                    <a:pt x="3123" y="369982"/>
                  </a:lnTo>
                  <a:lnTo>
                    <a:pt x="20067" y="404858"/>
                  </a:lnTo>
                  <a:lnTo>
                    <a:pt x="32208" y="408045"/>
                  </a:lnTo>
                  <a:lnTo>
                    <a:pt x="39445" y="407447"/>
                  </a:lnTo>
                  <a:lnTo>
                    <a:pt x="78942" y="393223"/>
                  </a:lnTo>
                  <a:lnTo>
                    <a:pt x="298271" y="271938"/>
                  </a:lnTo>
                  <a:lnTo>
                    <a:pt x="298271" y="1159795"/>
                  </a:lnTo>
                  <a:lnTo>
                    <a:pt x="37921" y="1159795"/>
                  </a:lnTo>
                  <a:lnTo>
                    <a:pt x="32206" y="1161700"/>
                  </a:lnTo>
                  <a:lnTo>
                    <a:pt x="9108" y="1198673"/>
                  </a:lnTo>
                  <a:lnTo>
                    <a:pt x="3726" y="1240313"/>
                  </a:lnTo>
                  <a:lnTo>
                    <a:pt x="3123" y="1268380"/>
                  </a:lnTo>
                  <a:lnTo>
                    <a:pt x="3313" y="1282594"/>
                  </a:lnTo>
                  <a:lnTo>
                    <a:pt x="7955" y="1328235"/>
                  </a:lnTo>
                  <a:lnTo>
                    <a:pt x="23443" y="1365027"/>
                  </a:lnTo>
                  <a:lnTo>
                    <a:pt x="38556" y="1373790"/>
                  </a:lnTo>
                  <a:lnTo>
                    <a:pt x="803350" y="1373790"/>
                  </a:lnTo>
                  <a:lnTo>
                    <a:pt x="829865" y="1344566"/>
                  </a:lnTo>
                  <a:lnTo>
                    <a:pt x="838465" y="1295701"/>
                  </a:lnTo>
                  <a:lnTo>
                    <a:pt x="839291" y="1268380"/>
                  </a:lnTo>
                  <a:lnTo>
                    <a:pt x="839124" y="1253740"/>
                  </a:lnTo>
                  <a:lnTo>
                    <a:pt x="835098" y="1207466"/>
                  </a:lnTo>
                  <a:lnTo>
                    <a:pt x="819733" y="1169447"/>
                  </a:lnTo>
                  <a:lnTo>
                    <a:pt x="803350" y="1159795"/>
                  </a:lnTo>
                  <a:lnTo>
                    <a:pt x="574623" y="1159795"/>
                  </a:lnTo>
                  <a:lnTo>
                    <a:pt x="574623" y="26320"/>
                  </a:lnTo>
                  <a:lnTo>
                    <a:pt x="537809" y="3619"/>
                  </a:lnTo>
                  <a:lnTo>
                    <a:pt x="502739" y="762"/>
                  </a:lnTo>
                  <a:lnTo>
                    <a:pt x="470302" y="0"/>
                  </a:lnTo>
                  <a:close/>
                </a:path>
              </a:pathLst>
            </a:custGeom>
            <a:solidFill>
              <a:srgbClr val="F16100">
                <a:alpha val="39999"/>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1082040" y="2462784"/>
              <a:ext cx="1513332" cy="495300"/>
            </a:xfrm>
            <a:prstGeom prst="rect">
              <a:avLst/>
            </a:prstGeom>
          </p:spPr>
        </p:pic>
        <p:pic>
          <p:nvPicPr>
            <p:cNvPr id="9" name="object 9"/>
            <p:cNvPicPr/>
            <p:nvPr/>
          </p:nvPicPr>
          <p:blipFill>
            <a:blip r:embed="rId5" cstate="print"/>
            <a:stretch>
              <a:fillRect/>
            </a:stretch>
          </p:blipFill>
          <p:spPr>
            <a:xfrm>
              <a:off x="911352" y="2718816"/>
              <a:ext cx="1780032" cy="495300"/>
            </a:xfrm>
            <a:prstGeom prst="rect">
              <a:avLst/>
            </a:prstGeom>
          </p:spPr>
        </p:pic>
      </p:grpSp>
      <p:sp>
        <p:nvSpPr>
          <p:cNvPr id="10" name="object 10"/>
          <p:cNvSpPr/>
          <p:nvPr/>
        </p:nvSpPr>
        <p:spPr>
          <a:xfrm>
            <a:off x="8686800" y="528444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11" name="object 11"/>
          <p:cNvPicPr/>
          <p:nvPr/>
        </p:nvPicPr>
        <p:blipFill>
          <a:blip r:embed="rId6" cstate="print"/>
          <a:stretch>
            <a:fillRect/>
          </a:stretch>
        </p:blipFill>
        <p:spPr>
          <a:xfrm>
            <a:off x="778300" y="4062128"/>
            <a:ext cx="2026322" cy="603691"/>
          </a:xfrm>
          <a:prstGeom prst="rect">
            <a:avLst/>
          </a:prstGeom>
        </p:spPr>
      </p:pic>
      <p:sp>
        <p:nvSpPr>
          <p:cNvPr id="12" name="object 12"/>
          <p:cNvSpPr txBox="1"/>
          <p:nvPr/>
        </p:nvSpPr>
        <p:spPr>
          <a:xfrm>
            <a:off x="1108659" y="2534158"/>
            <a:ext cx="1375410" cy="647700"/>
          </a:xfrm>
          <a:prstGeom prst="rect">
            <a:avLst/>
          </a:prstGeom>
        </p:spPr>
        <p:txBody>
          <a:bodyPr vert="horz" wrap="square" lIns="0" tIns="121920" rIns="0" bIns="0" rtlCol="0">
            <a:spAutoFit/>
          </a:bodyPr>
          <a:lstStyle/>
          <a:p>
            <a:pPr marL="12700" marR="5080" indent="170180">
              <a:lnSpc>
                <a:spcPct val="70000"/>
              </a:lnSpc>
              <a:spcBef>
                <a:spcPts val="960"/>
              </a:spcBef>
            </a:pPr>
            <a:r>
              <a:rPr sz="2400" b="1" spc="35" dirty="0">
                <a:solidFill>
                  <a:srgbClr val="FFFFFF"/>
                </a:solidFill>
                <a:latin typeface="Calibri"/>
                <a:cs typeface="Calibri"/>
              </a:rPr>
              <a:t>Feature </a:t>
            </a:r>
            <a:r>
              <a:rPr sz="2400" b="1" spc="40" dirty="0">
                <a:solidFill>
                  <a:srgbClr val="FFFFFF"/>
                </a:solidFill>
                <a:latin typeface="Calibri"/>
                <a:cs typeface="Calibri"/>
              </a:rPr>
              <a:t> </a:t>
            </a:r>
            <a:r>
              <a:rPr sz="2400" b="1" spc="60" dirty="0">
                <a:solidFill>
                  <a:srgbClr val="FFFFFF"/>
                </a:solidFill>
                <a:latin typeface="Calibri"/>
                <a:cs typeface="Calibri"/>
              </a:rPr>
              <a:t>E</a:t>
            </a:r>
            <a:r>
              <a:rPr sz="2400" b="1" spc="55" dirty="0">
                <a:solidFill>
                  <a:srgbClr val="FFFFFF"/>
                </a:solidFill>
                <a:latin typeface="Calibri"/>
                <a:cs typeface="Calibri"/>
              </a:rPr>
              <a:t>x</a:t>
            </a:r>
            <a:r>
              <a:rPr sz="2400" b="1" spc="50" dirty="0">
                <a:solidFill>
                  <a:srgbClr val="FFFFFF"/>
                </a:solidFill>
                <a:latin typeface="Calibri"/>
                <a:cs typeface="Calibri"/>
              </a:rPr>
              <a:t>t</a:t>
            </a:r>
            <a:r>
              <a:rPr sz="2400" b="1" spc="5" dirty="0">
                <a:solidFill>
                  <a:srgbClr val="FFFFFF"/>
                </a:solidFill>
                <a:latin typeface="Calibri"/>
                <a:cs typeface="Calibri"/>
              </a:rPr>
              <a:t>r</a:t>
            </a:r>
            <a:r>
              <a:rPr sz="2400" b="1" spc="60" dirty="0">
                <a:solidFill>
                  <a:srgbClr val="FFFFFF"/>
                </a:solidFill>
                <a:latin typeface="Calibri"/>
                <a:cs typeface="Calibri"/>
              </a:rPr>
              <a:t>ac</a:t>
            </a:r>
            <a:r>
              <a:rPr sz="2400" b="1" spc="50" dirty="0">
                <a:solidFill>
                  <a:srgbClr val="FFFFFF"/>
                </a:solidFill>
                <a:latin typeface="Calibri"/>
                <a:cs typeface="Calibri"/>
              </a:rPr>
              <a:t>t</a:t>
            </a:r>
            <a:r>
              <a:rPr sz="2400" b="1" spc="55" dirty="0">
                <a:solidFill>
                  <a:srgbClr val="FFFFFF"/>
                </a:solidFill>
                <a:latin typeface="Calibri"/>
                <a:cs typeface="Calibri"/>
              </a:rPr>
              <a:t>i</a:t>
            </a:r>
            <a:r>
              <a:rPr sz="2400" b="1" spc="60" dirty="0">
                <a:solidFill>
                  <a:srgbClr val="FFFFFF"/>
                </a:solidFill>
                <a:latin typeface="Calibri"/>
                <a:cs typeface="Calibri"/>
              </a:rPr>
              <a:t>o</a:t>
            </a:r>
            <a:r>
              <a:rPr sz="2400" b="1" dirty="0">
                <a:solidFill>
                  <a:srgbClr val="FFFFFF"/>
                </a:solidFill>
                <a:latin typeface="Calibri"/>
                <a:cs typeface="Calibri"/>
              </a:rPr>
              <a:t>n</a:t>
            </a:r>
            <a:endParaRPr sz="2400">
              <a:latin typeface="Calibri"/>
              <a:cs typeface="Calibri"/>
            </a:endParaRPr>
          </a:p>
        </p:txBody>
      </p:sp>
      <p:pic>
        <p:nvPicPr>
          <p:cNvPr id="13" name="object 13"/>
          <p:cNvPicPr/>
          <p:nvPr/>
        </p:nvPicPr>
        <p:blipFill>
          <a:blip r:embed="rId7" cstate="print"/>
          <a:stretch>
            <a:fillRect/>
          </a:stretch>
        </p:blipFill>
        <p:spPr>
          <a:xfrm>
            <a:off x="3564931" y="4086449"/>
            <a:ext cx="2015661" cy="564619"/>
          </a:xfrm>
          <a:prstGeom prst="rect">
            <a:avLst/>
          </a:prstGeom>
        </p:spPr>
      </p:pic>
      <p:grpSp>
        <p:nvGrpSpPr>
          <p:cNvPr id="14" name="object 14"/>
          <p:cNvGrpSpPr/>
          <p:nvPr/>
        </p:nvGrpSpPr>
        <p:grpSpPr>
          <a:xfrm>
            <a:off x="3543300" y="1946148"/>
            <a:ext cx="2057400" cy="2058035"/>
            <a:chOff x="3543300" y="1946148"/>
            <a:chExt cx="2057400" cy="2058035"/>
          </a:xfrm>
        </p:grpSpPr>
        <p:pic>
          <p:nvPicPr>
            <p:cNvPr id="15" name="object 15"/>
            <p:cNvPicPr/>
            <p:nvPr/>
          </p:nvPicPr>
          <p:blipFill>
            <a:blip r:embed="rId8" cstate="print"/>
            <a:stretch>
              <a:fillRect/>
            </a:stretch>
          </p:blipFill>
          <p:spPr>
            <a:xfrm>
              <a:off x="3543300" y="1946148"/>
              <a:ext cx="2057400" cy="2057527"/>
            </a:xfrm>
            <a:prstGeom prst="rect">
              <a:avLst/>
            </a:prstGeom>
          </p:spPr>
        </p:pic>
        <p:sp>
          <p:nvSpPr>
            <p:cNvPr id="16" name="object 16"/>
            <p:cNvSpPr/>
            <p:nvPr/>
          </p:nvSpPr>
          <p:spPr>
            <a:xfrm>
              <a:off x="4118229" y="2269744"/>
              <a:ext cx="915669" cy="1388745"/>
            </a:xfrm>
            <a:custGeom>
              <a:avLst/>
              <a:gdLst/>
              <a:ahLst/>
              <a:cxnLst/>
              <a:rect l="l" t="t" r="r" b="b"/>
              <a:pathLst>
                <a:path w="915670" h="1388745">
                  <a:moveTo>
                    <a:pt x="437515" y="0"/>
                  </a:moveTo>
                  <a:lnTo>
                    <a:pt x="371395" y="3159"/>
                  </a:lnTo>
                  <a:lnTo>
                    <a:pt x="307848" y="12700"/>
                  </a:lnTo>
                  <a:lnTo>
                    <a:pt x="248316" y="26781"/>
                  </a:lnTo>
                  <a:lnTo>
                    <a:pt x="193929" y="43814"/>
                  </a:lnTo>
                  <a:lnTo>
                    <a:pt x="146383" y="62515"/>
                  </a:lnTo>
                  <a:lnTo>
                    <a:pt x="106934" y="81787"/>
                  </a:lnTo>
                  <a:lnTo>
                    <a:pt x="66500" y="107184"/>
                  </a:lnTo>
                  <a:lnTo>
                    <a:pt x="40005" y="135508"/>
                  </a:lnTo>
                  <a:lnTo>
                    <a:pt x="26797" y="185038"/>
                  </a:lnTo>
                  <a:lnTo>
                    <a:pt x="25368" y="214060"/>
                  </a:lnTo>
                  <a:lnTo>
                    <a:pt x="25439" y="242895"/>
                  </a:lnTo>
                  <a:lnTo>
                    <a:pt x="27940" y="286257"/>
                  </a:lnTo>
                  <a:lnTo>
                    <a:pt x="34798" y="325881"/>
                  </a:lnTo>
                  <a:lnTo>
                    <a:pt x="55880" y="353313"/>
                  </a:lnTo>
                  <a:lnTo>
                    <a:pt x="62230" y="353313"/>
                  </a:lnTo>
                  <a:lnTo>
                    <a:pt x="100203" y="336930"/>
                  </a:lnTo>
                  <a:lnTo>
                    <a:pt x="113061" y="328548"/>
                  </a:lnTo>
                  <a:lnTo>
                    <a:pt x="127444" y="319785"/>
                  </a:lnTo>
                  <a:lnTo>
                    <a:pt x="160782" y="301116"/>
                  </a:lnTo>
                  <a:lnTo>
                    <a:pt x="200040" y="282511"/>
                  </a:lnTo>
                  <a:lnTo>
                    <a:pt x="245110" y="265810"/>
                  </a:lnTo>
                  <a:lnTo>
                    <a:pt x="296656" y="253920"/>
                  </a:lnTo>
                  <a:lnTo>
                    <a:pt x="355346" y="249935"/>
                  </a:lnTo>
                  <a:lnTo>
                    <a:pt x="376729" y="250767"/>
                  </a:lnTo>
                  <a:lnTo>
                    <a:pt x="415210" y="257383"/>
                  </a:lnTo>
                  <a:lnTo>
                    <a:pt x="462184" y="278780"/>
                  </a:lnTo>
                  <a:lnTo>
                    <a:pt x="496728" y="311584"/>
                  </a:lnTo>
                  <a:lnTo>
                    <a:pt x="519303" y="353821"/>
                  </a:lnTo>
                  <a:lnTo>
                    <a:pt x="529661" y="402542"/>
                  </a:lnTo>
                  <a:lnTo>
                    <a:pt x="530351" y="419734"/>
                  </a:lnTo>
                  <a:lnTo>
                    <a:pt x="529800" y="438953"/>
                  </a:lnTo>
                  <a:lnTo>
                    <a:pt x="525315" y="479010"/>
                  </a:lnTo>
                  <a:lnTo>
                    <a:pt x="515905" y="521422"/>
                  </a:lnTo>
                  <a:lnTo>
                    <a:pt x="499332" y="567523"/>
                  </a:lnTo>
                  <a:lnTo>
                    <a:pt x="474882" y="617789"/>
                  </a:lnTo>
                  <a:lnTo>
                    <a:pt x="441128" y="673173"/>
                  </a:lnTo>
                  <a:lnTo>
                    <a:pt x="397414" y="733940"/>
                  </a:lnTo>
                  <a:lnTo>
                    <a:pt x="370649" y="766730"/>
                  </a:lnTo>
                  <a:lnTo>
                    <a:pt x="340455" y="801187"/>
                  </a:lnTo>
                  <a:lnTo>
                    <a:pt x="60539" y="1101181"/>
                  </a:lnTo>
                  <a:lnTo>
                    <a:pt x="51466" y="1111567"/>
                  </a:lnTo>
                  <a:lnTo>
                    <a:pt x="24336" y="1149635"/>
                  </a:lnTo>
                  <a:lnTo>
                    <a:pt x="7620" y="1189735"/>
                  </a:lnTo>
                  <a:lnTo>
                    <a:pt x="777" y="1240488"/>
                  </a:lnTo>
                  <a:lnTo>
                    <a:pt x="0" y="1272793"/>
                  </a:lnTo>
                  <a:lnTo>
                    <a:pt x="287" y="1290341"/>
                  </a:lnTo>
                  <a:lnTo>
                    <a:pt x="4699" y="1332864"/>
                  </a:lnTo>
                  <a:lnTo>
                    <a:pt x="20066" y="1368170"/>
                  </a:lnTo>
                  <a:lnTo>
                    <a:pt x="56231" y="1386387"/>
                  </a:lnTo>
                  <a:lnTo>
                    <a:pt x="87503" y="1388744"/>
                  </a:lnTo>
                  <a:lnTo>
                    <a:pt x="878967" y="1388744"/>
                  </a:lnTo>
                  <a:lnTo>
                    <a:pt x="907174" y="1356115"/>
                  </a:lnTo>
                  <a:lnTo>
                    <a:pt x="913788" y="1316759"/>
                  </a:lnTo>
                  <a:lnTo>
                    <a:pt x="915288" y="1275968"/>
                  </a:lnTo>
                  <a:lnTo>
                    <a:pt x="915078" y="1261685"/>
                  </a:lnTo>
                  <a:lnTo>
                    <a:pt x="910304" y="1214475"/>
                  </a:lnTo>
                  <a:lnTo>
                    <a:pt x="893318" y="1174750"/>
                  </a:lnTo>
                  <a:lnTo>
                    <a:pt x="330073" y="1164208"/>
                  </a:lnTo>
                  <a:lnTo>
                    <a:pt x="489204" y="1000759"/>
                  </a:lnTo>
                  <a:lnTo>
                    <a:pt x="527959" y="961822"/>
                  </a:lnTo>
                  <a:lnTo>
                    <a:pt x="564086" y="924508"/>
                  </a:lnTo>
                  <a:lnTo>
                    <a:pt x="597582" y="888809"/>
                  </a:lnTo>
                  <a:lnTo>
                    <a:pt x="628443" y="854719"/>
                  </a:lnTo>
                  <a:lnTo>
                    <a:pt x="656664" y="822230"/>
                  </a:lnTo>
                  <a:lnTo>
                    <a:pt x="682244" y="791336"/>
                  </a:lnTo>
                  <a:lnTo>
                    <a:pt x="716581" y="747262"/>
                  </a:lnTo>
                  <a:lnTo>
                    <a:pt x="746823" y="705151"/>
                  </a:lnTo>
                  <a:lnTo>
                    <a:pt x="772969" y="665017"/>
                  </a:lnTo>
                  <a:lnTo>
                    <a:pt x="795020" y="626871"/>
                  </a:lnTo>
                  <a:lnTo>
                    <a:pt x="813327" y="590343"/>
                  </a:lnTo>
                  <a:lnTo>
                    <a:pt x="828230" y="555053"/>
                  </a:lnTo>
                  <a:lnTo>
                    <a:pt x="847725" y="488188"/>
                  </a:lnTo>
                  <a:lnTo>
                    <a:pt x="857265" y="423417"/>
                  </a:lnTo>
                  <a:lnTo>
                    <a:pt x="860425" y="357504"/>
                  </a:lnTo>
                  <a:lnTo>
                    <a:pt x="858805" y="320141"/>
                  </a:lnTo>
                  <a:lnTo>
                    <a:pt x="845851" y="249223"/>
                  </a:lnTo>
                  <a:lnTo>
                    <a:pt x="819967" y="183808"/>
                  </a:lnTo>
                  <a:lnTo>
                    <a:pt x="780724" y="126849"/>
                  </a:lnTo>
                  <a:lnTo>
                    <a:pt x="727977" y="79109"/>
                  </a:lnTo>
                  <a:lnTo>
                    <a:pt x="661822" y="41683"/>
                  </a:lnTo>
                  <a:lnTo>
                    <a:pt x="623697" y="26923"/>
                  </a:lnTo>
                  <a:lnTo>
                    <a:pt x="582193" y="15162"/>
                  </a:lnTo>
                  <a:lnTo>
                    <a:pt x="537321" y="6746"/>
                  </a:lnTo>
                  <a:lnTo>
                    <a:pt x="489090" y="1688"/>
                  </a:lnTo>
                  <a:lnTo>
                    <a:pt x="437515" y="0"/>
                  </a:lnTo>
                  <a:close/>
                </a:path>
              </a:pathLst>
            </a:custGeom>
            <a:solidFill>
              <a:srgbClr val="2A799E">
                <a:alpha val="39999"/>
              </a:srgbClr>
            </a:solidFill>
          </p:spPr>
          <p:txBody>
            <a:bodyPr wrap="square" lIns="0" tIns="0" rIns="0" bIns="0" rtlCol="0"/>
            <a:lstStyle/>
            <a:p>
              <a:endParaRPr/>
            </a:p>
          </p:txBody>
        </p:sp>
        <p:pic>
          <p:nvPicPr>
            <p:cNvPr id="17" name="object 17"/>
            <p:cNvPicPr/>
            <p:nvPr/>
          </p:nvPicPr>
          <p:blipFill>
            <a:blip r:embed="rId9" cstate="print"/>
            <a:stretch>
              <a:fillRect/>
            </a:stretch>
          </p:blipFill>
          <p:spPr>
            <a:xfrm>
              <a:off x="3814572" y="2596896"/>
              <a:ext cx="1574291" cy="484631"/>
            </a:xfrm>
            <a:prstGeom prst="rect">
              <a:avLst/>
            </a:prstGeom>
          </p:spPr>
        </p:pic>
      </p:grpSp>
      <p:sp>
        <p:nvSpPr>
          <p:cNvPr id="18" name="object 18"/>
          <p:cNvSpPr txBox="1"/>
          <p:nvPr/>
        </p:nvSpPr>
        <p:spPr>
          <a:xfrm>
            <a:off x="4004817" y="2665857"/>
            <a:ext cx="1184910" cy="376555"/>
          </a:xfrm>
          <a:prstGeom prst="rect">
            <a:avLst/>
          </a:prstGeom>
        </p:spPr>
        <p:txBody>
          <a:bodyPr vert="horz" wrap="square" lIns="0" tIns="13335" rIns="0" bIns="0" rtlCol="0">
            <a:spAutoFit/>
          </a:bodyPr>
          <a:lstStyle/>
          <a:p>
            <a:pPr marL="12700">
              <a:lnSpc>
                <a:spcPct val="100000"/>
              </a:lnSpc>
              <a:spcBef>
                <a:spcPts val="105"/>
              </a:spcBef>
            </a:pPr>
            <a:r>
              <a:rPr sz="2300" b="1" spc="50" dirty="0">
                <a:solidFill>
                  <a:srgbClr val="FFFFFF"/>
                </a:solidFill>
                <a:latin typeface="Calibri"/>
                <a:cs typeface="Calibri"/>
              </a:rPr>
              <a:t>Classifier</a:t>
            </a:r>
            <a:endParaRPr sz="2300">
              <a:latin typeface="Calibri"/>
              <a:cs typeface="Calibri"/>
            </a:endParaRPr>
          </a:p>
        </p:txBody>
      </p:sp>
      <p:pic>
        <p:nvPicPr>
          <p:cNvPr id="19" name="object 19"/>
          <p:cNvPicPr/>
          <p:nvPr/>
        </p:nvPicPr>
        <p:blipFill>
          <a:blip r:embed="rId10" cstate="print"/>
          <a:stretch>
            <a:fillRect/>
          </a:stretch>
        </p:blipFill>
        <p:spPr>
          <a:xfrm>
            <a:off x="6348520" y="4135280"/>
            <a:ext cx="2026322" cy="603691"/>
          </a:xfrm>
          <a:prstGeom prst="rect">
            <a:avLst/>
          </a:prstGeom>
        </p:spPr>
      </p:pic>
      <p:grpSp>
        <p:nvGrpSpPr>
          <p:cNvPr id="20" name="object 20"/>
          <p:cNvGrpSpPr/>
          <p:nvPr/>
        </p:nvGrpSpPr>
        <p:grpSpPr>
          <a:xfrm>
            <a:off x="6332982" y="2019426"/>
            <a:ext cx="2112010" cy="2057400"/>
            <a:chOff x="6332982" y="2019426"/>
            <a:chExt cx="2112010" cy="2057400"/>
          </a:xfrm>
        </p:grpSpPr>
        <p:pic>
          <p:nvPicPr>
            <p:cNvPr id="21" name="object 21"/>
            <p:cNvPicPr/>
            <p:nvPr/>
          </p:nvPicPr>
          <p:blipFill>
            <a:blip r:embed="rId11" cstate="print"/>
            <a:stretch>
              <a:fillRect/>
            </a:stretch>
          </p:blipFill>
          <p:spPr>
            <a:xfrm>
              <a:off x="6332982" y="2019426"/>
              <a:ext cx="2057399" cy="2057400"/>
            </a:xfrm>
            <a:prstGeom prst="rect">
              <a:avLst/>
            </a:prstGeom>
          </p:spPr>
        </p:pic>
        <p:sp>
          <p:nvSpPr>
            <p:cNvPr id="22" name="object 22"/>
            <p:cNvSpPr/>
            <p:nvPr/>
          </p:nvSpPr>
          <p:spPr>
            <a:xfrm>
              <a:off x="6911086" y="2331084"/>
              <a:ext cx="912494" cy="1413510"/>
            </a:xfrm>
            <a:custGeom>
              <a:avLst/>
              <a:gdLst/>
              <a:ahLst/>
              <a:cxnLst/>
              <a:rect l="l" t="t" r="r" b="b"/>
              <a:pathLst>
                <a:path w="912495" h="1413510">
                  <a:moveTo>
                    <a:pt x="439674" y="0"/>
                  </a:moveTo>
                  <a:lnTo>
                    <a:pt x="366490" y="3317"/>
                  </a:lnTo>
                  <a:lnTo>
                    <a:pt x="298831" y="13207"/>
                  </a:lnTo>
                  <a:lnTo>
                    <a:pt x="237871" y="27844"/>
                  </a:lnTo>
                  <a:lnTo>
                    <a:pt x="184531" y="45338"/>
                  </a:lnTo>
                  <a:lnTo>
                    <a:pt x="139144" y="64595"/>
                  </a:lnTo>
                  <a:lnTo>
                    <a:pt x="102235" y="84327"/>
                  </a:lnTo>
                  <a:lnTo>
                    <a:pt x="65676" y="108831"/>
                  </a:lnTo>
                  <a:lnTo>
                    <a:pt x="40513" y="138556"/>
                  </a:lnTo>
                  <a:lnTo>
                    <a:pt x="31122" y="191174"/>
                  </a:lnTo>
                  <a:lnTo>
                    <a:pt x="30551" y="213082"/>
                  </a:lnTo>
                  <a:lnTo>
                    <a:pt x="30620" y="240774"/>
                  </a:lnTo>
                  <a:lnTo>
                    <a:pt x="33827" y="286775"/>
                  </a:lnTo>
                  <a:lnTo>
                    <a:pt x="53721" y="324612"/>
                  </a:lnTo>
                  <a:lnTo>
                    <a:pt x="58674" y="325881"/>
                  </a:lnTo>
                  <a:lnTo>
                    <a:pt x="64262" y="325881"/>
                  </a:lnTo>
                  <a:lnTo>
                    <a:pt x="71451" y="324832"/>
                  </a:lnTo>
                  <a:lnTo>
                    <a:pt x="80438" y="321675"/>
                  </a:lnTo>
                  <a:lnTo>
                    <a:pt x="91211" y="316398"/>
                  </a:lnTo>
                  <a:lnTo>
                    <a:pt x="117979" y="300368"/>
                  </a:lnTo>
                  <a:lnTo>
                    <a:pt x="133603" y="291449"/>
                  </a:lnTo>
                  <a:lnTo>
                    <a:pt x="169164" y="272668"/>
                  </a:lnTo>
                  <a:lnTo>
                    <a:pt x="210185" y="253888"/>
                  </a:lnTo>
                  <a:lnTo>
                    <a:pt x="256159" y="236727"/>
                  </a:lnTo>
                  <a:lnTo>
                    <a:pt x="306276" y="224504"/>
                  </a:lnTo>
                  <a:lnTo>
                    <a:pt x="359537" y="220472"/>
                  </a:lnTo>
                  <a:lnTo>
                    <a:pt x="382964" y="221283"/>
                  </a:lnTo>
                  <a:lnTo>
                    <a:pt x="425152" y="227812"/>
                  </a:lnTo>
                  <a:lnTo>
                    <a:pt x="476424" y="249189"/>
                  </a:lnTo>
                  <a:lnTo>
                    <a:pt x="513056" y="281352"/>
                  </a:lnTo>
                  <a:lnTo>
                    <a:pt x="536702" y="323214"/>
                  </a:lnTo>
                  <a:lnTo>
                    <a:pt x="547542" y="371935"/>
                  </a:lnTo>
                  <a:lnTo>
                    <a:pt x="548259" y="389127"/>
                  </a:lnTo>
                  <a:lnTo>
                    <a:pt x="547209" y="411299"/>
                  </a:lnTo>
                  <a:lnTo>
                    <a:pt x="538775" y="452689"/>
                  </a:lnTo>
                  <a:lnTo>
                    <a:pt x="522011" y="489930"/>
                  </a:lnTo>
                  <a:lnTo>
                    <a:pt x="497488" y="521831"/>
                  </a:lnTo>
                  <a:lnTo>
                    <a:pt x="465296" y="548090"/>
                  </a:lnTo>
                  <a:lnTo>
                    <a:pt x="425481" y="568422"/>
                  </a:lnTo>
                  <a:lnTo>
                    <a:pt x="378142" y="582513"/>
                  </a:lnTo>
                  <a:lnTo>
                    <a:pt x="323850" y="589649"/>
                  </a:lnTo>
                  <a:lnTo>
                    <a:pt x="294132" y="590550"/>
                  </a:lnTo>
                  <a:lnTo>
                    <a:pt x="166497" y="590550"/>
                  </a:lnTo>
                  <a:lnTo>
                    <a:pt x="159385" y="591947"/>
                  </a:lnTo>
                  <a:lnTo>
                    <a:pt x="133603" y="622284"/>
                  </a:lnTo>
                  <a:lnTo>
                    <a:pt x="128174" y="661828"/>
                  </a:lnTo>
                  <a:lnTo>
                    <a:pt x="127508" y="689610"/>
                  </a:lnTo>
                  <a:lnTo>
                    <a:pt x="127674" y="705230"/>
                  </a:lnTo>
                  <a:lnTo>
                    <a:pt x="131726" y="752613"/>
                  </a:lnTo>
                  <a:lnTo>
                    <a:pt x="148590" y="787907"/>
                  </a:lnTo>
                  <a:lnTo>
                    <a:pt x="169037" y="794003"/>
                  </a:lnTo>
                  <a:lnTo>
                    <a:pt x="296291" y="794003"/>
                  </a:lnTo>
                  <a:lnTo>
                    <a:pt x="332489" y="794930"/>
                  </a:lnTo>
                  <a:lnTo>
                    <a:pt x="397553" y="802308"/>
                  </a:lnTo>
                  <a:lnTo>
                    <a:pt x="452973" y="816905"/>
                  </a:lnTo>
                  <a:lnTo>
                    <a:pt x="498796" y="837721"/>
                  </a:lnTo>
                  <a:lnTo>
                    <a:pt x="535233" y="864586"/>
                  </a:lnTo>
                  <a:lnTo>
                    <a:pt x="562665" y="897022"/>
                  </a:lnTo>
                  <a:lnTo>
                    <a:pt x="581098" y="934841"/>
                  </a:lnTo>
                  <a:lnTo>
                    <a:pt x="590294" y="977564"/>
                  </a:lnTo>
                  <a:lnTo>
                    <a:pt x="591439" y="1000760"/>
                  </a:lnTo>
                  <a:lnTo>
                    <a:pt x="590486" y="1021828"/>
                  </a:lnTo>
                  <a:lnTo>
                    <a:pt x="582866" y="1061106"/>
                  </a:lnTo>
                  <a:lnTo>
                    <a:pt x="567580" y="1096275"/>
                  </a:lnTo>
                  <a:lnTo>
                    <a:pt x="529844" y="1139316"/>
                  </a:lnTo>
                  <a:lnTo>
                    <a:pt x="495411" y="1161319"/>
                  </a:lnTo>
                  <a:lnTo>
                    <a:pt x="454406" y="1177798"/>
                  </a:lnTo>
                  <a:lnTo>
                    <a:pt x="406717" y="1188085"/>
                  </a:lnTo>
                  <a:lnTo>
                    <a:pt x="352171" y="1191514"/>
                  </a:lnTo>
                  <a:lnTo>
                    <a:pt x="318809" y="1190630"/>
                  </a:lnTo>
                  <a:lnTo>
                    <a:pt x="257659" y="1183530"/>
                  </a:lnTo>
                  <a:lnTo>
                    <a:pt x="203793" y="1170078"/>
                  </a:lnTo>
                  <a:lnTo>
                    <a:pt x="156878" y="1154751"/>
                  </a:lnTo>
                  <a:lnTo>
                    <a:pt x="116824" y="1138687"/>
                  </a:lnTo>
                  <a:lnTo>
                    <a:pt x="58122" y="1109962"/>
                  </a:lnTo>
                  <a:lnTo>
                    <a:pt x="48069" y="1105519"/>
                  </a:lnTo>
                  <a:lnTo>
                    <a:pt x="8382" y="1121410"/>
                  </a:lnTo>
                  <a:lnTo>
                    <a:pt x="523" y="1168201"/>
                  </a:lnTo>
                  <a:lnTo>
                    <a:pt x="0" y="1191514"/>
                  </a:lnTo>
                  <a:lnTo>
                    <a:pt x="380" y="1219898"/>
                  </a:lnTo>
                  <a:lnTo>
                    <a:pt x="3619" y="1263538"/>
                  </a:lnTo>
                  <a:lnTo>
                    <a:pt x="18415" y="1311402"/>
                  </a:lnTo>
                  <a:lnTo>
                    <a:pt x="55592" y="1340145"/>
                  </a:lnTo>
                  <a:lnTo>
                    <a:pt x="104235" y="1363138"/>
                  </a:lnTo>
                  <a:lnTo>
                    <a:pt x="147066" y="1378203"/>
                  </a:lnTo>
                  <a:lnTo>
                    <a:pt x="197532" y="1391729"/>
                  </a:lnTo>
                  <a:lnTo>
                    <a:pt x="255143" y="1402969"/>
                  </a:lnTo>
                  <a:lnTo>
                    <a:pt x="318389" y="1410509"/>
                  </a:lnTo>
                  <a:lnTo>
                    <a:pt x="385825" y="1413002"/>
                  </a:lnTo>
                  <a:lnTo>
                    <a:pt x="442215" y="1411261"/>
                  </a:lnTo>
                  <a:lnTo>
                    <a:pt x="496331" y="1406032"/>
                  </a:lnTo>
                  <a:lnTo>
                    <a:pt x="548185" y="1397303"/>
                  </a:lnTo>
                  <a:lnTo>
                    <a:pt x="597789" y="1385062"/>
                  </a:lnTo>
                  <a:lnTo>
                    <a:pt x="644576" y="1369460"/>
                  </a:lnTo>
                  <a:lnTo>
                    <a:pt x="687959" y="1350644"/>
                  </a:lnTo>
                  <a:lnTo>
                    <a:pt x="727912" y="1328590"/>
                  </a:lnTo>
                  <a:lnTo>
                    <a:pt x="764413" y="1303273"/>
                  </a:lnTo>
                  <a:lnTo>
                    <a:pt x="797274" y="1274820"/>
                  </a:lnTo>
                  <a:lnTo>
                    <a:pt x="826325" y="1243187"/>
                  </a:lnTo>
                  <a:lnTo>
                    <a:pt x="851566" y="1208387"/>
                  </a:lnTo>
                  <a:lnTo>
                    <a:pt x="872998" y="1170431"/>
                  </a:lnTo>
                  <a:lnTo>
                    <a:pt x="890073" y="1129450"/>
                  </a:lnTo>
                  <a:lnTo>
                    <a:pt x="902255" y="1085564"/>
                  </a:lnTo>
                  <a:lnTo>
                    <a:pt x="909556" y="1038772"/>
                  </a:lnTo>
                  <a:lnTo>
                    <a:pt x="911987" y="989076"/>
                  </a:lnTo>
                  <a:lnTo>
                    <a:pt x="910675" y="958998"/>
                  </a:lnTo>
                  <a:lnTo>
                    <a:pt x="900146" y="901797"/>
                  </a:lnTo>
                  <a:lnTo>
                    <a:pt x="879260" y="848744"/>
                  </a:lnTo>
                  <a:lnTo>
                    <a:pt x="848971" y="801032"/>
                  </a:lnTo>
                  <a:lnTo>
                    <a:pt x="809440" y="759102"/>
                  </a:lnTo>
                  <a:lnTo>
                    <a:pt x="761192" y="724050"/>
                  </a:lnTo>
                  <a:lnTo>
                    <a:pt x="704417" y="696400"/>
                  </a:lnTo>
                  <a:lnTo>
                    <a:pt x="640115" y="678199"/>
                  </a:lnTo>
                  <a:lnTo>
                    <a:pt x="605155" y="672718"/>
                  </a:lnTo>
                  <a:lnTo>
                    <a:pt x="605155" y="669543"/>
                  </a:lnTo>
                  <a:lnTo>
                    <a:pt x="661749" y="651160"/>
                  </a:lnTo>
                  <a:lnTo>
                    <a:pt x="711200" y="625348"/>
                  </a:lnTo>
                  <a:lnTo>
                    <a:pt x="753237" y="592661"/>
                  </a:lnTo>
                  <a:lnTo>
                    <a:pt x="787654" y="553592"/>
                  </a:lnTo>
                  <a:lnTo>
                    <a:pt x="814498" y="508555"/>
                  </a:lnTo>
                  <a:lnTo>
                    <a:pt x="834009" y="457707"/>
                  </a:lnTo>
                  <a:lnTo>
                    <a:pt x="845899" y="401764"/>
                  </a:lnTo>
                  <a:lnTo>
                    <a:pt x="849884" y="341629"/>
                  </a:lnTo>
                  <a:lnTo>
                    <a:pt x="848195" y="302627"/>
                  </a:lnTo>
                  <a:lnTo>
                    <a:pt x="834721" y="230669"/>
                  </a:lnTo>
                  <a:lnTo>
                    <a:pt x="807936" y="167090"/>
                  </a:lnTo>
                  <a:lnTo>
                    <a:pt x="768363" y="113317"/>
                  </a:lnTo>
                  <a:lnTo>
                    <a:pt x="716236" y="69568"/>
                  </a:lnTo>
                  <a:lnTo>
                    <a:pt x="651934" y="36127"/>
                  </a:lnTo>
                  <a:lnTo>
                    <a:pt x="615188" y="23240"/>
                  </a:lnTo>
                  <a:lnTo>
                    <a:pt x="575565" y="13073"/>
                  </a:lnTo>
                  <a:lnTo>
                    <a:pt x="533098" y="5810"/>
                  </a:lnTo>
                  <a:lnTo>
                    <a:pt x="487797" y="1452"/>
                  </a:lnTo>
                  <a:lnTo>
                    <a:pt x="439674" y="0"/>
                  </a:lnTo>
                  <a:close/>
                </a:path>
              </a:pathLst>
            </a:custGeom>
            <a:solidFill>
              <a:srgbClr val="64B030">
                <a:alpha val="63920"/>
              </a:srgbClr>
            </a:solidFill>
          </p:spPr>
          <p:txBody>
            <a:bodyPr wrap="square" lIns="0" tIns="0" rIns="0" bIns="0" rtlCol="0"/>
            <a:lstStyle/>
            <a:p>
              <a:endParaRPr/>
            </a:p>
          </p:txBody>
        </p:sp>
        <p:pic>
          <p:nvPicPr>
            <p:cNvPr id="23" name="object 23"/>
            <p:cNvPicPr/>
            <p:nvPr/>
          </p:nvPicPr>
          <p:blipFill>
            <a:blip r:embed="rId12" cstate="print"/>
            <a:stretch>
              <a:fillRect/>
            </a:stretch>
          </p:blipFill>
          <p:spPr>
            <a:xfrm>
              <a:off x="6402324" y="2634995"/>
              <a:ext cx="2042160" cy="419100"/>
            </a:xfrm>
            <a:prstGeom prst="rect">
              <a:avLst/>
            </a:prstGeom>
          </p:spPr>
        </p:pic>
      </p:grpSp>
      <p:sp>
        <p:nvSpPr>
          <p:cNvPr id="24" name="object 24"/>
          <p:cNvSpPr txBox="1"/>
          <p:nvPr/>
        </p:nvSpPr>
        <p:spPr>
          <a:xfrm>
            <a:off x="6569456" y="2694177"/>
            <a:ext cx="1700530" cy="330835"/>
          </a:xfrm>
          <a:prstGeom prst="rect">
            <a:avLst/>
          </a:prstGeom>
        </p:spPr>
        <p:txBody>
          <a:bodyPr vert="horz" wrap="square" lIns="0" tIns="13335" rIns="0" bIns="0" rtlCol="0">
            <a:spAutoFit/>
          </a:bodyPr>
          <a:lstStyle/>
          <a:p>
            <a:pPr marL="12700">
              <a:lnSpc>
                <a:spcPct val="100000"/>
              </a:lnSpc>
              <a:spcBef>
                <a:spcPts val="105"/>
              </a:spcBef>
            </a:pPr>
            <a:r>
              <a:rPr sz="2000" b="1" spc="-5" dirty="0">
                <a:solidFill>
                  <a:srgbClr val="FFFFFF"/>
                </a:solidFill>
                <a:latin typeface="Calibri"/>
                <a:cs typeface="Calibri"/>
              </a:rPr>
              <a:t>Text</a:t>
            </a:r>
            <a:r>
              <a:rPr sz="2000" b="1" spc="30" dirty="0">
                <a:solidFill>
                  <a:srgbClr val="FFFFFF"/>
                </a:solidFill>
                <a:latin typeface="Calibri"/>
                <a:cs typeface="Calibri"/>
              </a:rPr>
              <a:t> </a:t>
            </a:r>
            <a:r>
              <a:rPr sz="2000" b="1" spc="45" dirty="0">
                <a:solidFill>
                  <a:srgbClr val="FFFFFF"/>
                </a:solidFill>
                <a:latin typeface="Calibri"/>
                <a:cs typeface="Calibri"/>
              </a:rPr>
              <a:t>Document</a:t>
            </a:r>
            <a:endParaRPr sz="2000">
              <a:latin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705445"/>
            <a:ext cx="9144000" cy="5304232"/>
          </a:xfrm>
          <a:prstGeom prst="rect">
            <a:avLst/>
          </a:prstGeom>
        </p:spPr>
      </p:pic>
      <p:sp>
        <p:nvSpPr>
          <p:cNvPr id="3" name="object 3"/>
          <p:cNvSpPr txBox="1"/>
          <p:nvPr/>
        </p:nvSpPr>
        <p:spPr>
          <a:xfrm>
            <a:off x="624941" y="1741653"/>
            <a:ext cx="5236845" cy="3362325"/>
          </a:xfrm>
          <a:prstGeom prst="rect">
            <a:avLst/>
          </a:prstGeom>
        </p:spPr>
        <p:txBody>
          <a:bodyPr vert="horz" wrap="square" lIns="0" tIns="64135" rIns="0" bIns="0" rtlCol="0">
            <a:spAutoFit/>
          </a:bodyPr>
          <a:lstStyle/>
          <a:p>
            <a:pPr marL="355600" indent="-342900">
              <a:lnSpc>
                <a:spcPct val="100000"/>
              </a:lnSpc>
              <a:spcBef>
                <a:spcPts val="505"/>
              </a:spcBef>
              <a:buFont typeface="Arial MT"/>
              <a:buChar char="•"/>
              <a:tabLst>
                <a:tab pos="354965" algn="l"/>
                <a:tab pos="355600" algn="l"/>
              </a:tabLst>
            </a:pPr>
            <a:r>
              <a:rPr sz="2400" spc="-15" dirty="0">
                <a:solidFill>
                  <a:srgbClr val="252525"/>
                </a:solidFill>
                <a:latin typeface="Calibri"/>
                <a:cs typeface="Calibri"/>
              </a:rPr>
              <a:t>Feature</a:t>
            </a:r>
            <a:r>
              <a:rPr sz="2400" spc="-40" dirty="0">
                <a:solidFill>
                  <a:srgbClr val="252525"/>
                </a:solidFill>
                <a:latin typeface="Calibri"/>
                <a:cs typeface="Calibri"/>
              </a:rPr>
              <a:t> </a:t>
            </a:r>
            <a:r>
              <a:rPr sz="2400" spc="-5" dirty="0">
                <a:solidFill>
                  <a:srgbClr val="252525"/>
                </a:solidFill>
                <a:latin typeface="Calibri"/>
                <a:cs typeface="Calibri"/>
              </a:rPr>
              <a:t>Extraction</a:t>
            </a:r>
            <a:endParaRPr sz="2400">
              <a:latin typeface="Calibri"/>
              <a:cs typeface="Calibri"/>
            </a:endParaRPr>
          </a:p>
          <a:p>
            <a:pPr marL="812800" lvl="1" indent="-343535">
              <a:lnSpc>
                <a:spcPct val="100000"/>
              </a:lnSpc>
              <a:spcBef>
                <a:spcPts val="414"/>
              </a:spcBef>
              <a:buFont typeface="Arial MT"/>
              <a:buChar char="•"/>
              <a:tabLst>
                <a:tab pos="812165" algn="l"/>
                <a:tab pos="813435" algn="l"/>
              </a:tabLst>
            </a:pPr>
            <a:r>
              <a:rPr sz="2400" dirty="0">
                <a:solidFill>
                  <a:srgbClr val="252525"/>
                </a:solidFill>
                <a:latin typeface="Calibri"/>
                <a:cs typeface="Calibri"/>
              </a:rPr>
              <a:t>Binary</a:t>
            </a:r>
            <a:r>
              <a:rPr sz="2400" spc="-55" dirty="0">
                <a:solidFill>
                  <a:srgbClr val="252525"/>
                </a:solidFill>
                <a:latin typeface="Calibri"/>
                <a:cs typeface="Calibri"/>
              </a:rPr>
              <a:t> </a:t>
            </a:r>
            <a:r>
              <a:rPr sz="2400" spc="-5" dirty="0">
                <a:solidFill>
                  <a:srgbClr val="252525"/>
                </a:solidFill>
                <a:latin typeface="Calibri"/>
                <a:cs typeface="Calibri"/>
              </a:rPr>
              <a:t>Code</a:t>
            </a:r>
            <a:r>
              <a:rPr sz="2400" spc="-20" dirty="0">
                <a:solidFill>
                  <a:srgbClr val="252525"/>
                </a:solidFill>
                <a:latin typeface="Calibri"/>
                <a:cs typeface="Calibri"/>
              </a:rPr>
              <a:t> </a:t>
            </a:r>
            <a:r>
              <a:rPr sz="2400" spc="-5" dirty="0">
                <a:solidFill>
                  <a:srgbClr val="252525"/>
                </a:solidFill>
                <a:latin typeface="Calibri"/>
                <a:cs typeface="Calibri"/>
              </a:rPr>
              <a:t>Method</a:t>
            </a:r>
            <a:endParaRPr sz="2400">
              <a:latin typeface="Calibri"/>
              <a:cs typeface="Calibri"/>
            </a:endParaRPr>
          </a:p>
          <a:p>
            <a:pPr marL="812800" lvl="1" indent="-343535">
              <a:lnSpc>
                <a:spcPct val="100000"/>
              </a:lnSpc>
              <a:spcBef>
                <a:spcPts val="395"/>
              </a:spcBef>
              <a:buFont typeface="Arial MT"/>
              <a:buChar char="•"/>
              <a:tabLst>
                <a:tab pos="812165" algn="l"/>
                <a:tab pos="813435" algn="l"/>
              </a:tabLst>
            </a:pPr>
            <a:r>
              <a:rPr sz="2400" spc="-5" dirty="0">
                <a:solidFill>
                  <a:srgbClr val="252525"/>
                </a:solidFill>
                <a:latin typeface="Calibri"/>
                <a:cs typeface="Calibri"/>
              </a:rPr>
              <a:t>Chain</a:t>
            </a:r>
            <a:r>
              <a:rPr sz="2400" spc="-45" dirty="0">
                <a:solidFill>
                  <a:srgbClr val="252525"/>
                </a:solidFill>
                <a:latin typeface="Calibri"/>
                <a:cs typeface="Calibri"/>
              </a:rPr>
              <a:t> </a:t>
            </a:r>
            <a:r>
              <a:rPr sz="2400" spc="-5" dirty="0">
                <a:solidFill>
                  <a:srgbClr val="252525"/>
                </a:solidFill>
                <a:latin typeface="Calibri"/>
                <a:cs typeface="Calibri"/>
              </a:rPr>
              <a:t>Code</a:t>
            </a:r>
            <a:r>
              <a:rPr sz="2400" spc="-20" dirty="0">
                <a:solidFill>
                  <a:srgbClr val="252525"/>
                </a:solidFill>
                <a:latin typeface="Calibri"/>
                <a:cs typeface="Calibri"/>
              </a:rPr>
              <a:t> </a:t>
            </a:r>
            <a:r>
              <a:rPr sz="2400" spc="-5" dirty="0">
                <a:solidFill>
                  <a:srgbClr val="252525"/>
                </a:solidFill>
                <a:latin typeface="Calibri"/>
                <a:cs typeface="Calibri"/>
              </a:rPr>
              <a:t>Method</a:t>
            </a:r>
            <a:endParaRPr sz="2400">
              <a:latin typeface="Calibri"/>
              <a:cs typeface="Calibri"/>
            </a:endParaRPr>
          </a:p>
          <a:p>
            <a:pPr marL="812800" lvl="1" indent="-343535">
              <a:lnSpc>
                <a:spcPct val="100000"/>
              </a:lnSpc>
              <a:spcBef>
                <a:spcPts val="405"/>
              </a:spcBef>
              <a:buFont typeface="Arial MT"/>
              <a:buChar char="•"/>
              <a:tabLst>
                <a:tab pos="812165" algn="l"/>
                <a:tab pos="813435" algn="l"/>
              </a:tabLst>
            </a:pPr>
            <a:r>
              <a:rPr sz="2400" dirty="0">
                <a:solidFill>
                  <a:srgbClr val="252525"/>
                </a:solidFill>
                <a:latin typeface="Calibri"/>
                <a:cs typeface="Calibri"/>
              </a:rPr>
              <a:t>PCA</a:t>
            </a:r>
            <a:r>
              <a:rPr sz="2400" spc="-45" dirty="0">
                <a:solidFill>
                  <a:srgbClr val="252525"/>
                </a:solidFill>
                <a:latin typeface="Calibri"/>
                <a:cs typeface="Calibri"/>
              </a:rPr>
              <a:t> </a:t>
            </a:r>
            <a:r>
              <a:rPr sz="2400" spc="-5" dirty="0">
                <a:solidFill>
                  <a:srgbClr val="252525"/>
                </a:solidFill>
                <a:latin typeface="Calibri"/>
                <a:cs typeface="Calibri"/>
              </a:rPr>
              <a:t>(Principle</a:t>
            </a:r>
            <a:r>
              <a:rPr sz="2400" spc="-35" dirty="0">
                <a:solidFill>
                  <a:srgbClr val="252525"/>
                </a:solidFill>
                <a:latin typeface="Calibri"/>
                <a:cs typeface="Calibri"/>
              </a:rPr>
              <a:t> </a:t>
            </a:r>
            <a:r>
              <a:rPr sz="2400" spc="-10" dirty="0">
                <a:solidFill>
                  <a:srgbClr val="252525"/>
                </a:solidFill>
                <a:latin typeface="Calibri"/>
                <a:cs typeface="Calibri"/>
              </a:rPr>
              <a:t>Component</a:t>
            </a:r>
            <a:r>
              <a:rPr sz="2400" spc="-30" dirty="0">
                <a:solidFill>
                  <a:srgbClr val="252525"/>
                </a:solidFill>
                <a:latin typeface="Calibri"/>
                <a:cs typeface="Calibri"/>
              </a:rPr>
              <a:t> </a:t>
            </a:r>
            <a:r>
              <a:rPr sz="2400" spc="-5" dirty="0">
                <a:solidFill>
                  <a:srgbClr val="252525"/>
                </a:solidFill>
                <a:latin typeface="Calibri"/>
                <a:cs typeface="Calibri"/>
              </a:rPr>
              <a:t>Analysis)</a:t>
            </a:r>
            <a:endParaRPr sz="2400">
              <a:latin typeface="Calibri"/>
              <a:cs typeface="Calibri"/>
            </a:endParaRPr>
          </a:p>
          <a:p>
            <a:pPr marL="812800" lvl="1" indent="-343535">
              <a:lnSpc>
                <a:spcPct val="100000"/>
              </a:lnSpc>
              <a:spcBef>
                <a:spcPts val="409"/>
              </a:spcBef>
              <a:buFont typeface="Arial MT"/>
              <a:buChar char="•"/>
              <a:tabLst>
                <a:tab pos="812165" algn="l"/>
                <a:tab pos="813435" algn="l"/>
              </a:tabLst>
            </a:pPr>
            <a:r>
              <a:rPr sz="2400" spc="-15" dirty="0">
                <a:solidFill>
                  <a:srgbClr val="252525"/>
                </a:solidFill>
                <a:latin typeface="Calibri"/>
                <a:cs typeface="Calibri"/>
              </a:rPr>
              <a:t>LDA</a:t>
            </a:r>
            <a:r>
              <a:rPr sz="2400" spc="-25" dirty="0">
                <a:solidFill>
                  <a:srgbClr val="252525"/>
                </a:solidFill>
                <a:latin typeface="Calibri"/>
                <a:cs typeface="Calibri"/>
              </a:rPr>
              <a:t> </a:t>
            </a:r>
            <a:r>
              <a:rPr sz="2400" spc="-5" dirty="0">
                <a:solidFill>
                  <a:srgbClr val="252525"/>
                </a:solidFill>
                <a:latin typeface="Calibri"/>
                <a:cs typeface="Calibri"/>
              </a:rPr>
              <a:t>(Linear</a:t>
            </a:r>
            <a:r>
              <a:rPr sz="2400" spc="-15" dirty="0">
                <a:solidFill>
                  <a:srgbClr val="252525"/>
                </a:solidFill>
                <a:latin typeface="Calibri"/>
                <a:cs typeface="Calibri"/>
              </a:rPr>
              <a:t> </a:t>
            </a:r>
            <a:r>
              <a:rPr sz="2400" spc="-10" dirty="0">
                <a:solidFill>
                  <a:srgbClr val="252525"/>
                </a:solidFill>
                <a:latin typeface="Calibri"/>
                <a:cs typeface="Calibri"/>
              </a:rPr>
              <a:t>Discriminative</a:t>
            </a:r>
            <a:r>
              <a:rPr sz="2400" spc="-25" dirty="0">
                <a:solidFill>
                  <a:srgbClr val="252525"/>
                </a:solidFill>
                <a:latin typeface="Calibri"/>
                <a:cs typeface="Calibri"/>
              </a:rPr>
              <a:t> </a:t>
            </a:r>
            <a:r>
              <a:rPr sz="2400" spc="-5" dirty="0">
                <a:solidFill>
                  <a:srgbClr val="252525"/>
                </a:solidFill>
                <a:latin typeface="Calibri"/>
                <a:cs typeface="Calibri"/>
              </a:rPr>
              <a:t>Image)</a:t>
            </a:r>
            <a:endParaRPr sz="2400">
              <a:latin typeface="Calibri"/>
              <a:cs typeface="Calibri"/>
            </a:endParaRPr>
          </a:p>
          <a:p>
            <a:pPr marL="355600" indent="-342900">
              <a:lnSpc>
                <a:spcPct val="100000"/>
              </a:lnSpc>
              <a:spcBef>
                <a:spcPts val="400"/>
              </a:spcBef>
              <a:buFont typeface="Arial MT"/>
              <a:buChar char="•"/>
              <a:tabLst>
                <a:tab pos="354965" algn="l"/>
                <a:tab pos="355600" algn="l"/>
              </a:tabLst>
            </a:pPr>
            <a:r>
              <a:rPr sz="2400" spc="-5" dirty="0">
                <a:solidFill>
                  <a:srgbClr val="252525"/>
                </a:solidFill>
                <a:latin typeface="Calibri"/>
                <a:cs typeface="Calibri"/>
              </a:rPr>
              <a:t>Classifier</a:t>
            </a:r>
            <a:endParaRPr sz="2400">
              <a:latin typeface="Calibri"/>
              <a:cs typeface="Calibri"/>
            </a:endParaRPr>
          </a:p>
          <a:p>
            <a:pPr marL="812800" lvl="1" indent="-343535">
              <a:lnSpc>
                <a:spcPct val="100000"/>
              </a:lnSpc>
              <a:spcBef>
                <a:spcPts val="405"/>
              </a:spcBef>
              <a:buFont typeface="Arial MT"/>
              <a:buChar char="•"/>
              <a:tabLst>
                <a:tab pos="812165" algn="l"/>
                <a:tab pos="813435" algn="l"/>
              </a:tabLst>
            </a:pPr>
            <a:r>
              <a:rPr sz="2400" dirty="0">
                <a:solidFill>
                  <a:srgbClr val="252525"/>
                </a:solidFill>
                <a:latin typeface="Calibri"/>
                <a:cs typeface="Calibri"/>
              </a:rPr>
              <a:t>Artificial</a:t>
            </a:r>
            <a:r>
              <a:rPr sz="2400" spc="-55" dirty="0">
                <a:solidFill>
                  <a:srgbClr val="252525"/>
                </a:solidFill>
                <a:latin typeface="Calibri"/>
                <a:cs typeface="Calibri"/>
              </a:rPr>
              <a:t> </a:t>
            </a:r>
            <a:r>
              <a:rPr sz="2400" spc="-10" dirty="0">
                <a:solidFill>
                  <a:srgbClr val="252525"/>
                </a:solidFill>
                <a:latin typeface="Calibri"/>
                <a:cs typeface="Calibri"/>
              </a:rPr>
              <a:t>Neural</a:t>
            </a:r>
            <a:r>
              <a:rPr sz="2400" spc="-30" dirty="0">
                <a:solidFill>
                  <a:srgbClr val="252525"/>
                </a:solidFill>
                <a:latin typeface="Calibri"/>
                <a:cs typeface="Calibri"/>
              </a:rPr>
              <a:t> </a:t>
            </a:r>
            <a:r>
              <a:rPr sz="2400" spc="-10" dirty="0">
                <a:solidFill>
                  <a:srgbClr val="252525"/>
                </a:solidFill>
                <a:latin typeface="Calibri"/>
                <a:cs typeface="Calibri"/>
              </a:rPr>
              <a:t>Network</a:t>
            </a:r>
            <a:endParaRPr sz="2400">
              <a:latin typeface="Calibri"/>
              <a:cs typeface="Calibri"/>
            </a:endParaRPr>
          </a:p>
          <a:p>
            <a:pPr marL="812800" lvl="1" indent="-343535">
              <a:lnSpc>
                <a:spcPct val="100000"/>
              </a:lnSpc>
              <a:spcBef>
                <a:spcPts val="395"/>
              </a:spcBef>
              <a:buFont typeface="Arial MT"/>
              <a:buChar char="•"/>
              <a:tabLst>
                <a:tab pos="812165" algn="l"/>
                <a:tab pos="813435" algn="l"/>
              </a:tabLst>
            </a:pPr>
            <a:r>
              <a:rPr sz="2400" spc="-5" dirty="0">
                <a:solidFill>
                  <a:srgbClr val="252525"/>
                </a:solidFill>
                <a:latin typeface="Calibri"/>
                <a:cs typeface="Calibri"/>
              </a:rPr>
              <a:t>Support</a:t>
            </a:r>
            <a:r>
              <a:rPr sz="2400" spc="-40" dirty="0">
                <a:solidFill>
                  <a:srgbClr val="252525"/>
                </a:solidFill>
                <a:latin typeface="Calibri"/>
                <a:cs typeface="Calibri"/>
              </a:rPr>
              <a:t> </a:t>
            </a:r>
            <a:r>
              <a:rPr sz="2400" spc="-30" dirty="0">
                <a:solidFill>
                  <a:srgbClr val="252525"/>
                </a:solidFill>
                <a:latin typeface="Calibri"/>
                <a:cs typeface="Calibri"/>
              </a:rPr>
              <a:t>Vector</a:t>
            </a:r>
            <a:r>
              <a:rPr sz="2400" spc="-35" dirty="0">
                <a:solidFill>
                  <a:srgbClr val="252525"/>
                </a:solidFill>
                <a:latin typeface="Calibri"/>
                <a:cs typeface="Calibri"/>
              </a:rPr>
              <a:t> </a:t>
            </a:r>
            <a:r>
              <a:rPr sz="2400" spc="-5" dirty="0">
                <a:solidFill>
                  <a:srgbClr val="252525"/>
                </a:solidFill>
                <a:latin typeface="Calibri"/>
                <a:cs typeface="Calibri"/>
              </a:rPr>
              <a:t>Machine</a:t>
            </a:r>
            <a:endParaRPr sz="2400">
              <a:latin typeface="Calibri"/>
              <a:cs typeface="Calibri"/>
            </a:endParaRPr>
          </a:p>
        </p:txBody>
      </p:sp>
      <p:sp>
        <p:nvSpPr>
          <p:cNvPr id="4" name="object 4"/>
          <p:cNvSpPr txBox="1">
            <a:spLocks noGrp="1"/>
          </p:cNvSpPr>
          <p:nvPr>
            <p:ph type="title"/>
          </p:nvPr>
        </p:nvSpPr>
        <p:spPr>
          <a:xfrm>
            <a:off x="514908" y="170179"/>
            <a:ext cx="2082800" cy="452120"/>
          </a:xfrm>
          <a:prstGeom prst="rect">
            <a:avLst/>
          </a:prstGeom>
        </p:spPr>
        <p:txBody>
          <a:bodyPr vert="horz" wrap="square" lIns="0" tIns="12065" rIns="0" bIns="0" rtlCol="0">
            <a:spAutoFit/>
          </a:bodyPr>
          <a:lstStyle/>
          <a:p>
            <a:pPr marL="12700">
              <a:lnSpc>
                <a:spcPct val="100000"/>
              </a:lnSpc>
              <a:spcBef>
                <a:spcPts val="95"/>
              </a:spcBef>
            </a:pPr>
            <a:r>
              <a:rPr sz="2800" b="1" spc="-15" dirty="0">
                <a:latin typeface="Calibri"/>
                <a:cs typeface="Calibri"/>
              </a:rPr>
              <a:t>Recognization</a:t>
            </a:r>
            <a:endParaRPr sz="2800">
              <a:latin typeface="Calibri"/>
              <a:cs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EF384E6-AC89-4FD4-B46B-A0EC46F2B639}"/>
              </a:ext>
            </a:extLst>
          </p:cNvPr>
          <p:cNvSpPr>
            <a:spLocks noGrp="1"/>
          </p:cNvSpPr>
          <p:nvPr>
            <p:ph type="title"/>
          </p:nvPr>
        </p:nvSpPr>
        <p:spPr>
          <a:xfrm>
            <a:off x="1676400" y="914400"/>
            <a:ext cx="6248400" cy="1354217"/>
          </a:xfrm>
        </p:spPr>
        <p:txBody>
          <a:bodyPr/>
          <a:lstStyle/>
          <a:p>
            <a:r>
              <a:rPr lang="en-US" dirty="0">
                <a:latin typeface="Palatino Linotype" panose="02040502050505030304" pitchFamily="18" charset="0"/>
              </a:rPr>
              <a:t>Working Project Outputs</a:t>
            </a:r>
            <a:endParaRPr lang="en-IN" dirty="0">
              <a:latin typeface="Palatino Linotype" panose="02040502050505030304" pitchFamily="18" charset="0"/>
            </a:endParaRPr>
          </a:p>
        </p:txBody>
      </p:sp>
      <p:pic>
        <p:nvPicPr>
          <p:cNvPr id="7" name="Content Placeholder 6">
            <a:extLst>
              <a:ext uri="{FF2B5EF4-FFF2-40B4-BE49-F238E27FC236}">
                <a16:creationId xmlns:a16="http://schemas.microsoft.com/office/drawing/2014/main" id="{40B7BFF9-1A31-4451-A73A-64F60D13734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722067"/>
            <a:ext cx="3978275" cy="2237779"/>
          </a:xfrm>
        </p:spPr>
      </p:pic>
      <p:pic>
        <p:nvPicPr>
          <p:cNvPr id="9" name="Content Placeholder 8">
            <a:extLst>
              <a:ext uri="{FF2B5EF4-FFF2-40B4-BE49-F238E27FC236}">
                <a16:creationId xmlns:a16="http://schemas.microsoft.com/office/drawing/2014/main" id="{8EC9D38E-C987-4613-A4E1-EC4985A31260}"/>
              </a:ext>
            </a:extLst>
          </p:cNvPr>
          <p:cNvPicPr>
            <a:picLocks noGrp="1" noChangeAspect="1"/>
          </p:cNvPicPr>
          <p:nvPr>
            <p:ph sz="half" idx="3"/>
          </p:nvPr>
        </p:nvPicPr>
        <p:blipFill>
          <a:blip r:embed="rId3" cstate="print">
            <a:extLst>
              <a:ext uri="{28A0092B-C50C-407E-A947-70E740481C1C}">
                <a14:useLocalDpi xmlns:a14="http://schemas.microsoft.com/office/drawing/2010/main" val="0"/>
              </a:ext>
            </a:extLst>
          </a:blip>
          <a:stretch>
            <a:fillRect/>
          </a:stretch>
        </p:blipFill>
        <p:spPr>
          <a:xfrm>
            <a:off x="4708525" y="2722067"/>
            <a:ext cx="3978275" cy="2237779"/>
          </a:xfrm>
        </p:spPr>
      </p:pic>
    </p:spTree>
    <p:extLst>
      <p:ext uri="{BB962C8B-B14F-4D97-AF65-F5344CB8AC3E}">
        <p14:creationId xmlns:p14="http://schemas.microsoft.com/office/powerpoint/2010/main" val="2389518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E51ECF85-9444-4D3E-AC65-BE23A8ABEC3C}"/>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1676400"/>
            <a:ext cx="3978275" cy="2237779"/>
          </a:xfrm>
        </p:spPr>
      </p:pic>
      <p:pic>
        <p:nvPicPr>
          <p:cNvPr id="8" name="Content Placeholder 7">
            <a:extLst>
              <a:ext uri="{FF2B5EF4-FFF2-40B4-BE49-F238E27FC236}">
                <a16:creationId xmlns:a16="http://schemas.microsoft.com/office/drawing/2014/main" id="{43BE48F2-D331-4E4F-8507-B2796BE174FC}"/>
              </a:ext>
            </a:extLst>
          </p:cNvPr>
          <p:cNvPicPr>
            <a:picLocks noGrp="1" noChangeAspect="1"/>
          </p:cNvPicPr>
          <p:nvPr>
            <p:ph sz="half" idx="3"/>
          </p:nvPr>
        </p:nvPicPr>
        <p:blipFill>
          <a:blip r:embed="rId3" cstate="print">
            <a:extLst>
              <a:ext uri="{28A0092B-C50C-407E-A947-70E740481C1C}">
                <a14:useLocalDpi xmlns:a14="http://schemas.microsoft.com/office/drawing/2010/main" val="0"/>
              </a:ext>
            </a:extLst>
          </a:blip>
          <a:stretch>
            <a:fillRect/>
          </a:stretch>
        </p:blipFill>
        <p:spPr>
          <a:xfrm>
            <a:off x="4708525" y="2722067"/>
            <a:ext cx="3978275" cy="2237779"/>
          </a:xfrm>
        </p:spPr>
      </p:pic>
      <p:sp>
        <p:nvSpPr>
          <p:cNvPr id="9" name="TextBox 8">
            <a:extLst>
              <a:ext uri="{FF2B5EF4-FFF2-40B4-BE49-F238E27FC236}">
                <a16:creationId xmlns:a16="http://schemas.microsoft.com/office/drawing/2014/main" id="{75D1DF3F-7FED-4293-A383-8F61247FC565}"/>
              </a:ext>
            </a:extLst>
          </p:cNvPr>
          <p:cNvSpPr txBox="1"/>
          <p:nvPr/>
        </p:nvSpPr>
        <p:spPr>
          <a:xfrm>
            <a:off x="228600" y="1143000"/>
            <a:ext cx="8534400" cy="769441"/>
          </a:xfrm>
          <a:prstGeom prst="rect">
            <a:avLst/>
          </a:prstGeom>
          <a:noFill/>
        </p:spPr>
        <p:txBody>
          <a:bodyPr wrap="square" rtlCol="0">
            <a:spAutoFit/>
          </a:bodyPr>
          <a:lstStyle/>
          <a:p>
            <a:r>
              <a:rPr lang="en-US" sz="4400" dirty="0">
                <a:latin typeface="Palatino Linotype" panose="02040502050505030304" pitchFamily="18" charset="0"/>
              </a:rPr>
              <a:t>Working Project Outputs(</a:t>
            </a:r>
            <a:r>
              <a:rPr lang="en-US" sz="4400" dirty="0" err="1">
                <a:latin typeface="Palatino Linotype" panose="02040502050505030304" pitchFamily="18" charset="0"/>
              </a:rPr>
              <a:t>Cont</a:t>
            </a:r>
            <a:r>
              <a:rPr lang="en-US" sz="4400" dirty="0">
                <a:latin typeface="Palatino Linotype" panose="02040502050505030304" pitchFamily="18" charset="0"/>
              </a:rPr>
              <a:t>…)</a:t>
            </a:r>
            <a:endParaRPr lang="en-IN" sz="4400" dirty="0"/>
          </a:p>
        </p:txBody>
      </p:sp>
    </p:spTree>
    <p:extLst>
      <p:ext uri="{BB962C8B-B14F-4D97-AF65-F5344CB8AC3E}">
        <p14:creationId xmlns:p14="http://schemas.microsoft.com/office/powerpoint/2010/main" val="1964585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514655B7-1E2E-4ADD-A54D-0957093C60A2}"/>
              </a:ext>
            </a:extLst>
          </p:cNvPr>
          <p:cNvSpPr txBox="1"/>
          <p:nvPr/>
        </p:nvSpPr>
        <p:spPr>
          <a:xfrm>
            <a:off x="533400" y="609600"/>
            <a:ext cx="7924800" cy="4919295"/>
          </a:xfrm>
          <a:prstGeom prst="rect">
            <a:avLst/>
          </a:prstGeom>
          <a:noFill/>
        </p:spPr>
        <p:txBody>
          <a:bodyPr wrap="square">
            <a:spAutoFit/>
          </a:bodyPr>
          <a:lstStyle/>
          <a:p>
            <a:pPr algn="ctr" rtl="0">
              <a:spcBef>
                <a:spcPts val="0"/>
              </a:spcBef>
              <a:spcAft>
                <a:spcPts val="1000"/>
              </a:spcAft>
            </a:pPr>
            <a:endParaRPr lang="en-US" sz="2800" i="0" u="sng" dirty="0">
              <a:solidFill>
                <a:srgbClr val="000000"/>
              </a:solidFill>
              <a:latin typeface="Times New Roman" panose="02020603050405020304" pitchFamily="18" charset="0"/>
            </a:endParaRPr>
          </a:p>
          <a:p>
            <a:pPr algn="ctr" rtl="0">
              <a:spcBef>
                <a:spcPts val="0"/>
              </a:spcBef>
              <a:spcAft>
                <a:spcPts val="1000"/>
              </a:spcAft>
            </a:pPr>
            <a:r>
              <a:rPr lang="en-US" sz="2800" b="1" i="0" u="sng" dirty="0">
                <a:solidFill>
                  <a:srgbClr val="000000"/>
                </a:solidFill>
                <a:effectLst/>
                <a:latin typeface="Times New Roman" panose="02020603050405020304" pitchFamily="18" charset="0"/>
              </a:rPr>
              <a:t>Introduction</a:t>
            </a:r>
            <a:endParaRPr lang="en-US" b="0" dirty="0">
              <a:effectLst/>
            </a:endParaRPr>
          </a:p>
          <a:p>
            <a:pPr algn="just" rtl="0">
              <a:spcBef>
                <a:spcPts val="0"/>
              </a:spcBef>
              <a:spcAft>
                <a:spcPts val="1000"/>
              </a:spcAft>
            </a:pPr>
            <a:br>
              <a:rPr lang="en-US" b="0" dirty="0">
                <a:solidFill>
                  <a:schemeClr val="tx2">
                    <a:lumMod val="75000"/>
                  </a:schemeClr>
                </a:solidFill>
                <a:effectLst/>
              </a:rPr>
            </a:br>
            <a:r>
              <a:rPr lang="en-US" sz="1800" b="0" i="0" u="none" strike="noStrike" dirty="0">
                <a:solidFill>
                  <a:schemeClr val="tx2">
                    <a:lumMod val="75000"/>
                  </a:schemeClr>
                </a:solidFill>
                <a:effectLst/>
                <a:latin typeface="Sylfaen" panose="010A0502050306030303" pitchFamily="18" charset="0"/>
              </a:rPr>
              <a:t>Text Extraction is a process by which we convert Scanned page or image in which text content is available to ASCII character that a computer can recognize.</a:t>
            </a:r>
          </a:p>
          <a:p>
            <a:pPr algn="just" rtl="0">
              <a:spcBef>
                <a:spcPts val="0"/>
              </a:spcBef>
              <a:spcAft>
                <a:spcPts val="1000"/>
              </a:spcAft>
            </a:pPr>
            <a:endParaRPr lang="en-US" b="0" dirty="0">
              <a:solidFill>
                <a:schemeClr val="tx2">
                  <a:lumMod val="75000"/>
                </a:schemeClr>
              </a:solidFill>
              <a:effectLst/>
            </a:endParaRPr>
          </a:p>
          <a:p>
            <a:pPr marR="80645" algn="just" rtl="0">
              <a:spcBef>
                <a:spcPts val="0"/>
              </a:spcBef>
              <a:spcAft>
                <a:spcPts val="1000"/>
              </a:spcAft>
            </a:pPr>
            <a:r>
              <a:rPr lang="en-US" sz="1800" b="0" i="0" u="none" strike="noStrike" dirty="0">
                <a:solidFill>
                  <a:schemeClr val="tx2">
                    <a:lumMod val="75000"/>
                  </a:schemeClr>
                </a:solidFill>
                <a:effectLst/>
                <a:latin typeface="Sylfaen" panose="010A0502050306030303" pitchFamily="18" charset="0"/>
              </a:rPr>
              <a:t>Today’s world is digital with the appearance of many devices that are used in image acquisition. Nowadays, it becomes easy to store huge number of images by using image processing techniques. Since the collection of images and databases is fast and is increasing day by day, there is a need for new image retrieval techniques that should be efficient and fast.</a:t>
            </a:r>
            <a:endParaRPr lang="en-US" b="0" dirty="0">
              <a:solidFill>
                <a:schemeClr val="tx2">
                  <a:lumMod val="75000"/>
                </a:schemeClr>
              </a:solidFill>
              <a:effectLst/>
              <a:latin typeface="Sylfaen" panose="010A0502050306030303" pitchFamily="18" charset="0"/>
            </a:endParaRPr>
          </a:p>
          <a:p>
            <a:br>
              <a:rPr lang="en-US" dirty="0">
                <a:latin typeface="Sylfaen" panose="010A0502050306030303" pitchFamily="18" charset="0"/>
              </a:rPr>
            </a:br>
            <a:endParaRPr lang="en-IN" dirty="0">
              <a:latin typeface="Sylfaen" panose="010A0502050306030303" pitchFamily="18" charset="0"/>
            </a:endParaRPr>
          </a:p>
        </p:txBody>
      </p:sp>
    </p:spTree>
    <p:extLst>
      <p:ext uri="{BB962C8B-B14F-4D97-AF65-F5344CB8AC3E}">
        <p14:creationId xmlns:p14="http://schemas.microsoft.com/office/powerpoint/2010/main" val="22141500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7460F6E-B25C-41E3-B586-DDCB17425716}"/>
              </a:ext>
            </a:extLst>
          </p:cNvPr>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57200" y="2722067"/>
            <a:ext cx="3978275" cy="2237779"/>
          </a:xfrm>
        </p:spPr>
      </p:pic>
      <p:pic>
        <p:nvPicPr>
          <p:cNvPr id="8" name="Content Placeholder 7">
            <a:extLst>
              <a:ext uri="{FF2B5EF4-FFF2-40B4-BE49-F238E27FC236}">
                <a16:creationId xmlns:a16="http://schemas.microsoft.com/office/drawing/2014/main" id="{E7B2C1F9-4DC2-4206-AB95-B5E40F9EA4D9}"/>
              </a:ext>
            </a:extLst>
          </p:cNvPr>
          <p:cNvPicPr>
            <a:picLocks noGrp="1" noChangeAspect="1"/>
          </p:cNvPicPr>
          <p:nvPr>
            <p:ph sz="half" idx="3"/>
          </p:nvPr>
        </p:nvPicPr>
        <p:blipFill>
          <a:blip r:embed="rId3" cstate="print">
            <a:extLst>
              <a:ext uri="{28A0092B-C50C-407E-A947-70E740481C1C}">
                <a14:useLocalDpi xmlns:a14="http://schemas.microsoft.com/office/drawing/2010/main" val="0"/>
              </a:ext>
            </a:extLst>
          </a:blip>
          <a:stretch>
            <a:fillRect/>
          </a:stretch>
        </p:blipFill>
        <p:spPr>
          <a:xfrm>
            <a:off x="4708525" y="2722067"/>
            <a:ext cx="3978275" cy="2237779"/>
          </a:xfrm>
        </p:spPr>
      </p:pic>
      <p:sp>
        <p:nvSpPr>
          <p:cNvPr id="9" name="TextBox 8">
            <a:extLst>
              <a:ext uri="{FF2B5EF4-FFF2-40B4-BE49-F238E27FC236}">
                <a16:creationId xmlns:a16="http://schemas.microsoft.com/office/drawing/2014/main" id="{E4775ABC-8F90-411B-9F44-0C424F41685E}"/>
              </a:ext>
            </a:extLst>
          </p:cNvPr>
          <p:cNvSpPr txBox="1"/>
          <p:nvPr/>
        </p:nvSpPr>
        <p:spPr>
          <a:xfrm>
            <a:off x="228600" y="1143000"/>
            <a:ext cx="8534400" cy="769441"/>
          </a:xfrm>
          <a:prstGeom prst="rect">
            <a:avLst/>
          </a:prstGeom>
          <a:noFill/>
        </p:spPr>
        <p:txBody>
          <a:bodyPr wrap="square" rtlCol="0">
            <a:spAutoFit/>
          </a:bodyPr>
          <a:lstStyle/>
          <a:p>
            <a:r>
              <a:rPr lang="en-US" sz="4400" dirty="0">
                <a:latin typeface="Palatino Linotype" panose="02040502050505030304" pitchFamily="18" charset="0"/>
              </a:rPr>
              <a:t>Working Project Outputs(</a:t>
            </a:r>
            <a:r>
              <a:rPr lang="en-US" sz="4400" dirty="0" err="1">
                <a:latin typeface="Palatino Linotype" panose="02040502050505030304" pitchFamily="18" charset="0"/>
              </a:rPr>
              <a:t>Cont</a:t>
            </a:r>
            <a:r>
              <a:rPr lang="en-US" sz="4400" dirty="0">
                <a:latin typeface="Palatino Linotype" panose="02040502050505030304" pitchFamily="18" charset="0"/>
              </a:rPr>
              <a:t>…)</a:t>
            </a:r>
            <a:endParaRPr lang="en-IN" sz="4400" dirty="0"/>
          </a:p>
        </p:txBody>
      </p:sp>
    </p:spTree>
    <p:extLst>
      <p:ext uri="{BB962C8B-B14F-4D97-AF65-F5344CB8AC3E}">
        <p14:creationId xmlns:p14="http://schemas.microsoft.com/office/powerpoint/2010/main" val="35541022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ronounciation">
            <a:hlinkClick r:id="" action="ppaction://media"/>
            <a:extLst>
              <a:ext uri="{FF2B5EF4-FFF2-40B4-BE49-F238E27FC236}">
                <a16:creationId xmlns:a16="http://schemas.microsoft.com/office/drawing/2014/main" id="{3BC9E4EC-A276-45F4-AB26-CA2AE6C3AA2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8425" y="98425"/>
            <a:ext cx="9144000" cy="5143500"/>
          </a:xfrm>
          <a:prstGeom prst="rect">
            <a:avLst/>
          </a:prstGeom>
        </p:spPr>
      </p:pic>
    </p:spTree>
    <p:extLst>
      <p:ext uri="{BB962C8B-B14F-4D97-AF65-F5344CB8AC3E}">
        <p14:creationId xmlns:p14="http://schemas.microsoft.com/office/powerpoint/2010/main" val="3346275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5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798826" y="377774"/>
            <a:ext cx="3549015" cy="848994"/>
          </a:xfrm>
          <a:prstGeom prst="rect">
            <a:avLst/>
          </a:prstGeom>
        </p:spPr>
        <p:txBody>
          <a:bodyPr vert="horz" wrap="square" lIns="0" tIns="12700" rIns="0" bIns="0" rtlCol="0">
            <a:spAutoFit/>
          </a:bodyPr>
          <a:lstStyle/>
          <a:p>
            <a:pPr marL="12700">
              <a:lnSpc>
                <a:spcPct val="100000"/>
              </a:lnSpc>
              <a:spcBef>
                <a:spcPts val="100"/>
              </a:spcBef>
            </a:pPr>
            <a:r>
              <a:rPr sz="5400" b="1" spc="-10" dirty="0">
                <a:latin typeface="Calibri"/>
                <a:cs typeface="Calibri"/>
              </a:rPr>
              <a:t>Applications</a:t>
            </a:r>
            <a:endParaRPr sz="5400">
              <a:latin typeface="Calibri"/>
              <a:cs typeface="Calibri"/>
            </a:endParaRPr>
          </a:p>
        </p:txBody>
      </p:sp>
      <p:sp>
        <p:nvSpPr>
          <p:cNvPr id="3" name="object 3"/>
          <p:cNvSpPr txBox="1"/>
          <p:nvPr/>
        </p:nvSpPr>
        <p:spPr>
          <a:xfrm>
            <a:off x="535940" y="1494786"/>
            <a:ext cx="7687945" cy="4415790"/>
          </a:xfrm>
          <a:prstGeom prst="rect">
            <a:avLst/>
          </a:prstGeom>
        </p:spPr>
        <p:txBody>
          <a:bodyPr vert="horz" wrap="square" lIns="0" tIns="122555" rIns="0" bIns="0" rtlCol="0">
            <a:spAutoFit/>
          </a:bodyPr>
          <a:lstStyle/>
          <a:p>
            <a:pPr marL="455930" indent="-443865">
              <a:lnSpc>
                <a:spcPct val="100000"/>
              </a:lnSpc>
              <a:spcBef>
                <a:spcPts val="965"/>
              </a:spcBef>
              <a:buFont typeface="Arial MT"/>
              <a:buChar char="•"/>
              <a:tabLst>
                <a:tab pos="455930" algn="l"/>
                <a:tab pos="456565" algn="l"/>
              </a:tabLst>
            </a:pPr>
            <a:r>
              <a:rPr sz="3600" dirty="0">
                <a:solidFill>
                  <a:srgbClr val="464646"/>
                </a:solidFill>
                <a:latin typeface="Calibri"/>
                <a:cs typeface="Calibri"/>
              </a:rPr>
              <a:t>Banking</a:t>
            </a:r>
            <a:r>
              <a:rPr sz="3600" spc="-35" dirty="0">
                <a:solidFill>
                  <a:srgbClr val="464646"/>
                </a:solidFill>
                <a:latin typeface="Calibri"/>
                <a:cs typeface="Calibri"/>
              </a:rPr>
              <a:t> </a:t>
            </a:r>
            <a:r>
              <a:rPr sz="3600" spc="-110" dirty="0">
                <a:solidFill>
                  <a:srgbClr val="464646"/>
                </a:solidFill>
                <a:latin typeface="Calibri"/>
                <a:cs typeface="Calibri"/>
              </a:rPr>
              <a:t>(To</a:t>
            </a:r>
            <a:r>
              <a:rPr sz="3600" spc="-15" dirty="0">
                <a:solidFill>
                  <a:srgbClr val="464646"/>
                </a:solidFill>
                <a:latin typeface="Calibri"/>
                <a:cs typeface="Calibri"/>
              </a:rPr>
              <a:t> read</a:t>
            </a:r>
            <a:r>
              <a:rPr sz="3600" spc="-35" dirty="0">
                <a:solidFill>
                  <a:srgbClr val="464646"/>
                </a:solidFill>
                <a:latin typeface="Calibri"/>
                <a:cs typeface="Calibri"/>
              </a:rPr>
              <a:t> </a:t>
            </a:r>
            <a:r>
              <a:rPr sz="3600" spc="-10" dirty="0">
                <a:solidFill>
                  <a:srgbClr val="464646"/>
                </a:solidFill>
                <a:latin typeface="Calibri"/>
                <a:cs typeface="Calibri"/>
              </a:rPr>
              <a:t>Credit</a:t>
            </a:r>
            <a:r>
              <a:rPr sz="3600" spc="-25" dirty="0">
                <a:solidFill>
                  <a:srgbClr val="464646"/>
                </a:solidFill>
                <a:latin typeface="Calibri"/>
                <a:cs typeface="Calibri"/>
              </a:rPr>
              <a:t> </a:t>
            </a:r>
            <a:r>
              <a:rPr sz="3600" spc="-15" dirty="0">
                <a:solidFill>
                  <a:srgbClr val="464646"/>
                </a:solidFill>
                <a:latin typeface="Calibri"/>
                <a:cs typeface="Calibri"/>
              </a:rPr>
              <a:t>Card)</a:t>
            </a:r>
            <a:endParaRPr sz="3600">
              <a:latin typeface="Calibri"/>
              <a:cs typeface="Calibri"/>
            </a:endParaRPr>
          </a:p>
          <a:p>
            <a:pPr marL="455930" marR="330835" indent="-443865">
              <a:lnSpc>
                <a:spcPct val="100000"/>
              </a:lnSpc>
              <a:spcBef>
                <a:spcPts val="865"/>
              </a:spcBef>
              <a:buFont typeface="Arial MT"/>
              <a:buChar char="•"/>
              <a:tabLst>
                <a:tab pos="455930" algn="l"/>
                <a:tab pos="456565" algn="l"/>
              </a:tabLst>
            </a:pPr>
            <a:r>
              <a:rPr sz="3600" spc="-10" dirty="0">
                <a:solidFill>
                  <a:srgbClr val="464646"/>
                </a:solidFill>
                <a:latin typeface="Calibri"/>
                <a:cs typeface="Calibri"/>
              </a:rPr>
              <a:t>Libraries</a:t>
            </a:r>
            <a:r>
              <a:rPr sz="3600" spc="-60" dirty="0">
                <a:solidFill>
                  <a:srgbClr val="464646"/>
                </a:solidFill>
                <a:latin typeface="Calibri"/>
                <a:cs typeface="Calibri"/>
              </a:rPr>
              <a:t> </a:t>
            </a:r>
            <a:r>
              <a:rPr sz="3600" spc="-110" dirty="0">
                <a:solidFill>
                  <a:srgbClr val="464646"/>
                </a:solidFill>
                <a:latin typeface="Calibri"/>
                <a:cs typeface="Calibri"/>
              </a:rPr>
              <a:t>(To</a:t>
            </a:r>
            <a:r>
              <a:rPr sz="3600" spc="-10" dirty="0">
                <a:solidFill>
                  <a:srgbClr val="464646"/>
                </a:solidFill>
                <a:latin typeface="Calibri"/>
                <a:cs typeface="Calibri"/>
              </a:rPr>
              <a:t> </a:t>
            </a:r>
            <a:r>
              <a:rPr sz="3600" spc="-20" dirty="0">
                <a:solidFill>
                  <a:srgbClr val="464646"/>
                </a:solidFill>
                <a:latin typeface="Calibri"/>
                <a:cs typeface="Calibri"/>
              </a:rPr>
              <a:t>convert</a:t>
            </a:r>
            <a:r>
              <a:rPr sz="3600" spc="-30" dirty="0">
                <a:solidFill>
                  <a:srgbClr val="464646"/>
                </a:solidFill>
                <a:latin typeface="Calibri"/>
                <a:cs typeface="Calibri"/>
              </a:rPr>
              <a:t> </a:t>
            </a:r>
            <a:r>
              <a:rPr sz="3600" spc="-5" dirty="0">
                <a:solidFill>
                  <a:srgbClr val="464646"/>
                </a:solidFill>
                <a:latin typeface="Calibri"/>
                <a:cs typeface="Calibri"/>
              </a:rPr>
              <a:t>Scanned</a:t>
            </a:r>
            <a:r>
              <a:rPr sz="3600" spc="-50" dirty="0">
                <a:solidFill>
                  <a:srgbClr val="464646"/>
                </a:solidFill>
                <a:latin typeface="Calibri"/>
                <a:cs typeface="Calibri"/>
              </a:rPr>
              <a:t> </a:t>
            </a:r>
            <a:r>
              <a:rPr sz="3600" spc="-30" dirty="0">
                <a:solidFill>
                  <a:srgbClr val="464646"/>
                </a:solidFill>
                <a:latin typeface="Calibri"/>
                <a:cs typeface="Calibri"/>
              </a:rPr>
              <a:t>Page</a:t>
            </a:r>
            <a:r>
              <a:rPr sz="3600" spc="-20" dirty="0">
                <a:solidFill>
                  <a:srgbClr val="464646"/>
                </a:solidFill>
                <a:latin typeface="Calibri"/>
                <a:cs typeface="Calibri"/>
              </a:rPr>
              <a:t> </a:t>
            </a:r>
            <a:r>
              <a:rPr sz="3600" spc="-25" dirty="0">
                <a:solidFill>
                  <a:srgbClr val="464646"/>
                </a:solidFill>
                <a:latin typeface="Calibri"/>
                <a:cs typeface="Calibri"/>
              </a:rPr>
              <a:t>to </a:t>
            </a:r>
            <a:r>
              <a:rPr sz="3600" spc="-795" dirty="0">
                <a:solidFill>
                  <a:srgbClr val="464646"/>
                </a:solidFill>
                <a:latin typeface="Calibri"/>
                <a:cs typeface="Calibri"/>
              </a:rPr>
              <a:t> </a:t>
            </a:r>
            <a:r>
              <a:rPr sz="3600" spc="-5" dirty="0">
                <a:solidFill>
                  <a:srgbClr val="464646"/>
                </a:solidFill>
                <a:latin typeface="Calibri"/>
                <a:cs typeface="Calibri"/>
              </a:rPr>
              <a:t>Image)</a:t>
            </a:r>
            <a:endParaRPr sz="3600">
              <a:latin typeface="Calibri"/>
              <a:cs typeface="Calibri"/>
            </a:endParaRPr>
          </a:p>
          <a:p>
            <a:pPr marL="455930" indent="-443865">
              <a:lnSpc>
                <a:spcPct val="100000"/>
              </a:lnSpc>
              <a:spcBef>
                <a:spcPts val="865"/>
              </a:spcBef>
              <a:buFont typeface="Arial MT"/>
              <a:buChar char="•"/>
              <a:tabLst>
                <a:tab pos="455930" algn="l"/>
                <a:tab pos="456565" algn="l"/>
              </a:tabLst>
            </a:pPr>
            <a:r>
              <a:rPr sz="3600" spc="-5" dirty="0">
                <a:solidFill>
                  <a:srgbClr val="464646"/>
                </a:solidFill>
                <a:latin typeface="Calibri"/>
                <a:cs typeface="Calibri"/>
              </a:rPr>
              <a:t>Govt.</a:t>
            </a:r>
            <a:r>
              <a:rPr sz="3600" spc="-10" dirty="0">
                <a:solidFill>
                  <a:srgbClr val="464646"/>
                </a:solidFill>
                <a:latin typeface="Calibri"/>
                <a:cs typeface="Calibri"/>
              </a:rPr>
              <a:t> </a:t>
            </a:r>
            <a:r>
              <a:rPr sz="3600" spc="-15" dirty="0">
                <a:solidFill>
                  <a:srgbClr val="464646"/>
                </a:solidFill>
                <a:latin typeface="Calibri"/>
                <a:cs typeface="Calibri"/>
              </a:rPr>
              <a:t>Sector (Form</a:t>
            </a:r>
            <a:r>
              <a:rPr sz="3600" spc="-25" dirty="0">
                <a:solidFill>
                  <a:srgbClr val="464646"/>
                </a:solidFill>
                <a:latin typeface="Calibri"/>
                <a:cs typeface="Calibri"/>
              </a:rPr>
              <a:t> </a:t>
            </a:r>
            <a:r>
              <a:rPr sz="3600" spc="-10" dirty="0">
                <a:solidFill>
                  <a:srgbClr val="464646"/>
                </a:solidFill>
                <a:latin typeface="Calibri"/>
                <a:cs typeface="Calibri"/>
              </a:rPr>
              <a:t>Processing)</a:t>
            </a:r>
            <a:endParaRPr sz="3600">
              <a:latin typeface="Calibri"/>
              <a:cs typeface="Calibri"/>
            </a:endParaRPr>
          </a:p>
          <a:p>
            <a:pPr marL="455930" marR="146685" indent="-443865">
              <a:lnSpc>
                <a:spcPct val="100000"/>
              </a:lnSpc>
              <a:spcBef>
                <a:spcPts val="865"/>
              </a:spcBef>
              <a:buFont typeface="Arial MT"/>
              <a:buChar char="•"/>
              <a:tabLst>
                <a:tab pos="455930" algn="l"/>
                <a:tab pos="456565" algn="l"/>
              </a:tabLst>
            </a:pPr>
            <a:r>
              <a:rPr sz="3600" spc="-5" dirty="0">
                <a:solidFill>
                  <a:srgbClr val="464646"/>
                </a:solidFill>
                <a:latin typeface="Calibri"/>
                <a:cs typeface="Calibri"/>
              </a:rPr>
              <a:t>Used </a:t>
            </a:r>
            <a:r>
              <a:rPr sz="3600" dirty="0">
                <a:solidFill>
                  <a:srgbClr val="464646"/>
                </a:solidFill>
                <a:latin typeface="Calibri"/>
                <a:cs typeface="Calibri"/>
              </a:rPr>
              <a:t>in </a:t>
            </a:r>
            <a:r>
              <a:rPr sz="3600" spc="-5" dirty="0">
                <a:solidFill>
                  <a:srgbClr val="464646"/>
                </a:solidFill>
                <a:latin typeface="Calibri"/>
                <a:cs typeface="Calibri"/>
              </a:rPr>
              <a:t>Car </a:t>
            </a:r>
            <a:r>
              <a:rPr sz="3600" dirty="0">
                <a:solidFill>
                  <a:srgbClr val="464646"/>
                </a:solidFill>
                <a:latin typeface="Calibri"/>
                <a:cs typeface="Calibri"/>
              </a:rPr>
              <a:t>Number </a:t>
            </a:r>
            <a:r>
              <a:rPr sz="3600" spc="-20" dirty="0">
                <a:solidFill>
                  <a:srgbClr val="464646"/>
                </a:solidFill>
                <a:latin typeface="Calibri"/>
                <a:cs typeface="Calibri"/>
              </a:rPr>
              <a:t>Plate </a:t>
            </a:r>
            <a:r>
              <a:rPr sz="3600" spc="-15" dirty="0">
                <a:solidFill>
                  <a:srgbClr val="464646"/>
                </a:solidFill>
                <a:latin typeface="Calibri"/>
                <a:cs typeface="Calibri"/>
              </a:rPr>
              <a:t>Recognition </a:t>
            </a:r>
            <a:r>
              <a:rPr sz="3600" spc="-800" dirty="0">
                <a:solidFill>
                  <a:srgbClr val="464646"/>
                </a:solidFill>
                <a:latin typeface="Calibri"/>
                <a:cs typeface="Calibri"/>
              </a:rPr>
              <a:t> </a:t>
            </a:r>
            <a:r>
              <a:rPr sz="3600" spc="-30" dirty="0">
                <a:solidFill>
                  <a:srgbClr val="464646"/>
                </a:solidFill>
                <a:latin typeface="Calibri"/>
                <a:cs typeface="Calibri"/>
              </a:rPr>
              <a:t>System</a:t>
            </a:r>
            <a:endParaRPr sz="3600">
              <a:latin typeface="Calibri"/>
              <a:cs typeface="Calibri"/>
            </a:endParaRPr>
          </a:p>
          <a:p>
            <a:pPr marL="455930" indent="-443865">
              <a:lnSpc>
                <a:spcPct val="100000"/>
              </a:lnSpc>
              <a:spcBef>
                <a:spcPts val="865"/>
              </a:spcBef>
              <a:buFont typeface="Arial MT"/>
              <a:buChar char="•"/>
              <a:tabLst>
                <a:tab pos="455930" algn="l"/>
                <a:tab pos="456565" algn="l"/>
              </a:tabLst>
            </a:pPr>
            <a:r>
              <a:rPr sz="3600" spc="-10" dirty="0">
                <a:solidFill>
                  <a:srgbClr val="464646"/>
                </a:solidFill>
                <a:latin typeface="Calibri"/>
                <a:cs typeface="Calibri"/>
              </a:rPr>
              <a:t>Undesirable</a:t>
            </a:r>
            <a:r>
              <a:rPr sz="3600" spc="-55" dirty="0">
                <a:solidFill>
                  <a:srgbClr val="464646"/>
                </a:solidFill>
                <a:latin typeface="Calibri"/>
                <a:cs typeface="Calibri"/>
              </a:rPr>
              <a:t> </a:t>
            </a:r>
            <a:r>
              <a:rPr sz="3600" spc="-100" dirty="0">
                <a:solidFill>
                  <a:srgbClr val="464646"/>
                </a:solidFill>
                <a:latin typeface="Calibri"/>
                <a:cs typeface="Calibri"/>
              </a:rPr>
              <a:t>Text</a:t>
            </a:r>
            <a:r>
              <a:rPr sz="3600" dirty="0">
                <a:solidFill>
                  <a:srgbClr val="464646"/>
                </a:solidFill>
                <a:latin typeface="Calibri"/>
                <a:cs typeface="Calibri"/>
              </a:rPr>
              <a:t> </a:t>
            </a:r>
            <a:r>
              <a:rPr sz="3600" spc="-15" dirty="0">
                <a:solidFill>
                  <a:srgbClr val="464646"/>
                </a:solidFill>
                <a:latin typeface="Calibri"/>
                <a:cs typeface="Calibri"/>
              </a:rPr>
              <a:t>removal</a:t>
            </a:r>
            <a:r>
              <a:rPr sz="3600" spc="-35" dirty="0">
                <a:solidFill>
                  <a:srgbClr val="464646"/>
                </a:solidFill>
                <a:latin typeface="Calibri"/>
                <a:cs typeface="Calibri"/>
              </a:rPr>
              <a:t> </a:t>
            </a:r>
            <a:r>
              <a:rPr sz="3600" spc="-20" dirty="0">
                <a:solidFill>
                  <a:srgbClr val="464646"/>
                </a:solidFill>
                <a:latin typeface="Calibri"/>
                <a:cs typeface="Calibri"/>
              </a:rPr>
              <a:t>from</a:t>
            </a:r>
            <a:r>
              <a:rPr sz="3600" spc="-25" dirty="0">
                <a:solidFill>
                  <a:srgbClr val="464646"/>
                </a:solidFill>
                <a:latin typeface="Calibri"/>
                <a:cs typeface="Calibri"/>
              </a:rPr>
              <a:t> </a:t>
            </a:r>
            <a:r>
              <a:rPr sz="3600" spc="-5" dirty="0">
                <a:solidFill>
                  <a:srgbClr val="464646"/>
                </a:solidFill>
                <a:latin typeface="Calibri"/>
                <a:cs typeface="Calibri"/>
              </a:rPr>
              <a:t>images.</a:t>
            </a:r>
            <a:endParaRPr sz="3600">
              <a:latin typeface="Calibri"/>
              <a:cs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5706068"/>
            <a:ext cx="9144000" cy="1151929"/>
          </a:xfrm>
          <a:prstGeom prst="rect">
            <a:avLst/>
          </a:prstGeom>
        </p:spPr>
      </p:pic>
      <p:pic>
        <p:nvPicPr>
          <p:cNvPr id="3" name="object 3"/>
          <p:cNvPicPr/>
          <p:nvPr/>
        </p:nvPicPr>
        <p:blipFill>
          <a:blip r:embed="rId3" cstate="print"/>
          <a:stretch>
            <a:fillRect/>
          </a:stretch>
        </p:blipFill>
        <p:spPr>
          <a:xfrm>
            <a:off x="0" y="762000"/>
            <a:ext cx="2410069" cy="2268279"/>
          </a:xfrm>
          <a:prstGeom prst="rect">
            <a:avLst/>
          </a:prstGeom>
        </p:spPr>
      </p:pic>
      <p:sp>
        <p:nvSpPr>
          <p:cNvPr id="4" name="object 4"/>
          <p:cNvSpPr txBox="1">
            <a:spLocks noGrp="1"/>
          </p:cNvSpPr>
          <p:nvPr>
            <p:ph type="title"/>
          </p:nvPr>
        </p:nvSpPr>
        <p:spPr>
          <a:xfrm>
            <a:off x="1298194" y="2593670"/>
            <a:ext cx="4145279" cy="1214755"/>
          </a:xfrm>
          <a:prstGeom prst="rect">
            <a:avLst/>
          </a:prstGeom>
        </p:spPr>
        <p:txBody>
          <a:bodyPr vert="horz" wrap="square" lIns="0" tIns="12700" rIns="0" bIns="0" rtlCol="0">
            <a:spAutoFit/>
          </a:bodyPr>
          <a:lstStyle/>
          <a:p>
            <a:pPr marL="12700">
              <a:lnSpc>
                <a:spcPct val="100000"/>
              </a:lnSpc>
              <a:spcBef>
                <a:spcPts val="100"/>
              </a:spcBef>
            </a:pPr>
            <a:r>
              <a:rPr sz="7800" spc="-5" dirty="0"/>
              <a:t>Thank</a:t>
            </a:r>
            <a:r>
              <a:rPr sz="7800" spc="-85" dirty="0"/>
              <a:t> </a:t>
            </a:r>
            <a:r>
              <a:rPr sz="7800" spc="-204" dirty="0"/>
              <a:t>You</a:t>
            </a:r>
            <a:endParaRPr sz="7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02614" y="377774"/>
            <a:ext cx="7340600" cy="848994"/>
          </a:xfrm>
          <a:prstGeom prst="rect">
            <a:avLst/>
          </a:prstGeom>
        </p:spPr>
        <p:txBody>
          <a:bodyPr vert="horz" wrap="square" lIns="0" tIns="12700" rIns="0" bIns="0" rtlCol="0">
            <a:spAutoFit/>
          </a:bodyPr>
          <a:lstStyle/>
          <a:p>
            <a:pPr marL="12700">
              <a:lnSpc>
                <a:spcPct val="100000"/>
              </a:lnSpc>
              <a:spcBef>
                <a:spcPts val="100"/>
              </a:spcBef>
            </a:pPr>
            <a:r>
              <a:rPr sz="5400" b="1" spc="-20" dirty="0">
                <a:latin typeface="Calibri"/>
                <a:cs typeface="Calibri"/>
              </a:rPr>
              <a:t>What </a:t>
            </a:r>
            <a:r>
              <a:rPr sz="5400" b="1" dirty="0">
                <a:latin typeface="Calibri"/>
                <a:cs typeface="Calibri"/>
              </a:rPr>
              <a:t>is</a:t>
            </a:r>
            <a:r>
              <a:rPr sz="5400" b="1" spc="-20" dirty="0">
                <a:latin typeface="Calibri"/>
                <a:cs typeface="Calibri"/>
              </a:rPr>
              <a:t> </a:t>
            </a:r>
            <a:r>
              <a:rPr sz="5400" b="1" spc="-140" dirty="0">
                <a:latin typeface="Calibri"/>
                <a:cs typeface="Calibri"/>
              </a:rPr>
              <a:t>Text</a:t>
            </a:r>
            <a:r>
              <a:rPr sz="5400" b="1" spc="-45" dirty="0">
                <a:latin typeface="Calibri"/>
                <a:cs typeface="Calibri"/>
              </a:rPr>
              <a:t> </a:t>
            </a:r>
            <a:r>
              <a:rPr sz="5400" b="1" spc="-10" dirty="0">
                <a:latin typeface="Calibri"/>
                <a:cs typeface="Calibri"/>
              </a:rPr>
              <a:t>Extraction</a:t>
            </a:r>
            <a:r>
              <a:rPr sz="5400" b="1" spc="-15" dirty="0">
                <a:latin typeface="Calibri"/>
                <a:cs typeface="Calibri"/>
              </a:rPr>
              <a:t> </a:t>
            </a:r>
            <a:r>
              <a:rPr sz="5400" b="1" spc="-5" dirty="0">
                <a:latin typeface="Calibri"/>
                <a:cs typeface="Calibri"/>
              </a:rPr>
              <a:t>??</a:t>
            </a:r>
            <a:endParaRPr sz="5400">
              <a:latin typeface="Calibri"/>
              <a:cs typeface="Calibri"/>
            </a:endParaRPr>
          </a:p>
        </p:txBody>
      </p:sp>
      <p:sp>
        <p:nvSpPr>
          <p:cNvPr id="3" name="object 3"/>
          <p:cNvSpPr txBox="1"/>
          <p:nvPr/>
        </p:nvSpPr>
        <p:spPr>
          <a:xfrm>
            <a:off x="535940" y="1604517"/>
            <a:ext cx="8073390" cy="2769235"/>
          </a:xfrm>
          <a:prstGeom prst="rect">
            <a:avLst/>
          </a:prstGeom>
        </p:spPr>
        <p:txBody>
          <a:bodyPr vert="horz" wrap="square" lIns="0" tIns="12700" rIns="0" bIns="0" rtlCol="0">
            <a:spAutoFit/>
          </a:bodyPr>
          <a:lstStyle/>
          <a:p>
            <a:pPr marL="12700" marR="5080" indent="914400" algn="just">
              <a:lnSpc>
                <a:spcPct val="100000"/>
              </a:lnSpc>
              <a:spcBef>
                <a:spcPts val="100"/>
              </a:spcBef>
            </a:pPr>
            <a:r>
              <a:rPr sz="3600" spc="-100" dirty="0">
                <a:solidFill>
                  <a:srgbClr val="464646"/>
                </a:solidFill>
                <a:latin typeface="Calibri"/>
                <a:cs typeface="Calibri"/>
              </a:rPr>
              <a:t>Text </a:t>
            </a:r>
            <a:r>
              <a:rPr sz="3600" spc="-10" dirty="0">
                <a:solidFill>
                  <a:srgbClr val="464646"/>
                </a:solidFill>
                <a:latin typeface="Calibri"/>
                <a:cs typeface="Calibri"/>
              </a:rPr>
              <a:t>Extraction </a:t>
            </a:r>
            <a:r>
              <a:rPr sz="3600" dirty="0">
                <a:solidFill>
                  <a:srgbClr val="464646"/>
                </a:solidFill>
                <a:latin typeface="Calibri"/>
                <a:cs typeface="Calibri"/>
              </a:rPr>
              <a:t>is a </a:t>
            </a:r>
            <a:r>
              <a:rPr sz="3600" spc="-15" dirty="0">
                <a:solidFill>
                  <a:srgbClr val="464646"/>
                </a:solidFill>
                <a:latin typeface="Calibri"/>
                <a:cs typeface="Calibri"/>
              </a:rPr>
              <a:t>process </a:t>
            </a:r>
            <a:r>
              <a:rPr sz="3600" spc="-5" dirty="0">
                <a:solidFill>
                  <a:srgbClr val="464646"/>
                </a:solidFill>
                <a:latin typeface="Calibri"/>
                <a:cs typeface="Calibri"/>
              </a:rPr>
              <a:t>by which </a:t>
            </a:r>
            <a:r>
              <a:rPr sz="3600" dirty="0">
                <a:solidFill>
                  <a:srgbClr val="464646"/>
                </a:solidFill>
                <a:latin typeface="Calibri"/>
                <a:cs typeface="Calibri"/>
              </a:rPr>
              <a:t> </a:t>
            </a:r>
            <a:r>
              <a:rPr sz="3600" spc="-25" dirty="0">
                <a:solidFill>
                  <a:srgbClr val="464646"/>
                </a:solidFill>
                <a:latin typeface="Calibri"/>
                <a:cs typeface="Calibri"/>
              </a:rPr>
              <a:t>we</a:t>
            </a:r>
            <a:r>
              <a:rPr sz="3600" spc="-20" dirty="0">
                <a:solidFill>
                  <a:srgbClr val="464646"/>
                </a:solidFill>
                <a:latin typeface="Calibri"/>
                <a:cs typeface="Calibri"/>
              </a:rPr>
              <a:t> convert</a:t>
            </a:r>
            <a:r>
              <a:rPr sz="3600" spc="-15" dirty="0">
                <a:solidFill>
                  <a:srgbClr val="464646"/>
                </a:solidFill>
                <a:latin typeface="Calibri"/>
                <a:cs typeface="Calibri"/>
              </a:rPr>
              <a:t> Printed</a:t>
            </a:r>
            <a:r>
              <a:rPr sz="3600" spc="785" dirty="0">
                <a:solidFill>
                  <a:srgbClr val="464646"/>
                </a:solidFill>
                <a:latin typeface="Calibri"/>
                <a:cs typeface="Calibri"/>
              </a:rPr>
              <a:t> </a:t>
            </a:r>
            <a:r>
              <a:rPr sz="3600" spc="-10" dirty="0">
                <a:solidFill>
                  <a:srgbClr val="464646"/>
                </a:solidFill>
                <a:latin typeface="Calibri"/>
                <a:cs typeface="Calibri"/>
              </a:rPr>
              <a:t>document/Scanned </a:t>
            </a:r>
            <a:r>
              <a:rPr sz="3600" spc="-5" dirty="0">
                <a:solidFill>
                  <a:srgbClr val="464646"/>
                </a:solidFill>
                <a:latin typeface="Calibri"/>
                <a:cs typeface="Calibri"/>
              </a:rPr>
              <a:t> </a:t>
            </a:r>
            <a:r>
              <a:rPr sz="3600" spc="-30" dirty="0">
                <a:solidFill>
                  <a:srgbClr val="464646"/>
                </a:solidFill>
                <a:latin typeface="Calibri"/>
                <a:cs typeface="Calibri"/>
              </a:rPr>
              <a:t>Page </a:t>
            </a:r>
            <a:r>
              <a:rPr sz="3600" spc="-10" dirty="0">
                <a:solidFill>
                  <a:srgbClr val="464646"/>
                </a:solidFill>
                <a:latin typeface="Calibri"/>
                <a:cs typeface="Calibri"/>
              </a:rPr>
              <a:t>or </a:t>
            </a:r>
            <a:r>
              <a:rPr sz="3600" spc="-5" dirty="0">
                <a:solidFill>
                  <a:srgbClr val="464646"/>
                </a:solidFill>
                <a:latin typeface="Calibri"/>
                <a:cs typeface="Calibri"/>
              </a:rPr>
              <a:t>Image </a:t>
            </a:r>
            <a:r>
              <a:rPr sz="3600" spc="-10" dirty="0">
                <a:solidFill>
                  <a:srgbClr val="464646"/>
                </a:solidFill>
                <a:latin typeface="Calibri"/>
                <a:cs typeface="Calibri"/>
              </a:rPr>
              <a:t>in </a:t>
            </a:r>
            <a:r>
              <a:rPr sz="3600" spc="-5" dirty="0">
                <a:solidFill>
                  <a:srgbClr val="464646"/>
                </a:solidFill>
                <a:latin typeface="Calibri"/>
                <a:cs typeface="Calibri"/>
              </a:rPr>
              <a:t>which </a:t>
            </a:r>
            <a:r>
              <a:rPr sz="3600" spc="-25" dirty="0">
                <a:solidFill>
                  <a:srgbClr val="464646"/>
                </a:solidFill>
                <a:latin typeface="Calibri"/>
                <a:cs typeface="Calibri"/>
              </a:rPr>
              <a:t>text </a:t>
            </a:r>
            <a:r>
              <a:rPr sz="3600" spc="-15" dirty="0">
                <a:solidFill>
                  <a:srgbClr val="464646"/>
                </a:solidFill>
                <a:latin typeface="Calibri"/>
                <a:cs typeface="Calibri"/>
              </a:rPr>
              <a:t>are available </a:t>
            </a:r>
            <a:r>
              <a:rPr sz="3600" spc="-45" dirty="0">
                <a:solidFill>
                  <a:srgbClr val="464646"/>
                </a:solidFill>
                <a:latin typeface="Calibri"/>
                <a:cs typeface="Calibri"/>
              </a:rPr>
              <a:t>to </a:t>
            </a:r>
            <a:r>
              <a:rPr sz="3600" spc="-800" dirty="0">
                <a:solidFill>
                  <a:srgbClr val="464646"/>
                </a:solidFill>
                <a:latin typeface="Calibri"/>
                <a:cs typeface="Calibri"/>
              </a:rPr>
              <a:t> </a:t>
            </a:r>
            <a:r>
              <a:rPr sz="3600" dirty="0">
                <a:solidFill>
                  <a:srgbClr val="464646"/>
                </a:solidFill>
                <a:latin typeface="Calibri"/>
                <a:cs typeface="Calibri"/>
              </a:rPr>
              <a:t>ASCII</a:t>
            </a:r>
            <a:r>
              <a:rPr sz="3600" spc="5" dirty="0">
                <a:solidFill>
                  <a:srgbClr val="464646"/>
                </a:solidFill>
                <a:latin typeface="Calibri"/>
                <a:cs typeface="Calibri"/>
              </a:rPr>
              <a:t> </a:t>
            </a:r>
            <a:r>
              <a:rPr sz="3600" spc="-20" dirty="0">
                <a:solidFill>
                  <a:srgbClr val="464646"/>
                </a:solidFill>
                <a:latin typeface="Calibri"/>
                <a:cs typeface="Calibri"/>
              </a:rPr>
              <a:t>Character</a:t>
            </a:r>
            <a:r>
              <a:rPr sz="3600" spc="-15" dirty="0">
                <a:solidFill>
                  <a:srgbClr val="464646"/>
                </a:solidFill>
                <a:latin typeface="Calibri"/>
                <a:cs typeface="Calibri"/>
              </a:rPr>
              <a:t> </a:t>
            </a:r>
            <a:r>
              <a:rPr sz="3600" spc="-10" dirty="0">
                <a:solidFill>
                  <a:srgbClr val="464646"/>
                </a:solidFill>
                <a:latin typeface="Calibri"/>
                <a:cs typeface="Calibri"/>
              </a:rPr>
              <a:t>that</a:t>
            </a:r>
            <a:r>
              <a:rPr sz="3600" spc="-5" dirty="0">
                <a:solidFill>
                  <a:srgbClr val="464646"/>
                </a:solidFill>
                <a:latin typeface="Calibri"/>
                <a:cs typeface="Calibri"/>
              </a:rPr>
              <a:t> </a:t>
            </a:r>
            <a:r>
              <a:rPr sz="3600" dirty="0">
                <a:solidFill>
                  <a:srgbClr val="464646"/>
                </a:solidFill>
                <a:latin typeface="Calibri"/>
                <a:cs typeface="Calibri"/>
              </a:rPr>
              <a:t>a</a:t>
            </a:r>
            <a:r>
              <a:rPr sz="3600" spc="5" dirty="0">
                <a:solidFill>
                  <a:srgbClr val="464646"/>
                </a:solidFill>
                <a:latin typeface="Calibri"/>
                <a:cs typeface="Calibri"/>
              </a:rPr>
              <a:t> </a:t>
            </a:r>
            <a:r>
              <a:rPr sz="3600" spc="-15" dirty="0">
                <a:solidFill>
                  <a:srgbClr val="464646"/>
                </a:solidFill>
                <a:latin typeface="Calibri"/>
                <a:cs typeface="Calibri"/>
              </a:rPr>
              <a:t>Computer</a:t>
            </a:r>
            <a:r>
              <a:rPr sz="3600" spc="785" dirty="0">
                <a:solidFill>
                  <a:srgbClr val="464646"/>
                </a:solidFill>
                <a:latin typeface="Calibri"/>
                <a:cs typeface="Calibri"/>
              </a:rPr>
              <a:t> </a:t>
            </a:r>
            <a:r>
              <a:rPr sz="3600" spc="-10" dirty="0">
                <a:solidFill>
                  <a:srgbClr val="464646"/>
                </a:solidFill>
                <a:latin typeface="Calibri"/>
                <a:cs typeface="Calibri"/>
              </a:rPr>
              <a:t>can </a:t>
            </a:r>
            <a:r>
              <a:rPr sz="3600" spc="-5" dirty="0">
                <a:solidFill>
                  <a:srgbClr val="464646"/>
                </a:solidFill>
                <a:latin typeface="Calibri"/>
                <a:cs typeface="Calibri"/>
              </a:rPr>
              <a:t> </a:t>
            </a:r>
            <a:r>
              <a:rPr sz="3600" spc="-20" dirty="0">
                <a:solidFill>
                  <a:srgbClr val="464646"/>
                </a:solidFill>
                <a:latin typeface="Calibri"/>
                <a:cs typeface="Calibri"/>
              </a:rPr>
              <a:t>Recognize.</a:t>
            </a:r>
            <a:endParaRPr sz="36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00680" y="377774"/>
            <a:ext cx="4345305" cy="848994"/>
          </a:xfrm>
          <a:prstGeom prst="rect">
            <a:avLst/>
          </a:prstGeom>
        </p:spPr>
        <p:txBody>
          <a:bodyPr vert="horz" wrap="square" lIns="0" tIns="12700" rIns="0" bIns="0" rtlCol="0">
            <a:spAutoFit/>
          </a:bodyPr>
          <a:lstStyle/>
          <a:p>
            <a:pPr marL="12700">
              <a:lnSpc>
                <a:spcPct val="100000"/>
              </a:lnSpc>
              <a:spcBef>
                <a:spcPts val="100"/>
              </a:spcBef>
            </a:pPr>
            <a:r>
              <a:rPr sz="5400" b="1" spc="-5" dirty="0">
                <a:latin typeface="Calibri"/>
                <a:cs typeface="Calibri"/>
              </a:rPr>
              <a:t>Goal</a:t>
            </a:r>
            <a:r>
              <a:rPr sz="5400" b="1" spc="-50" dirty="0">
                <a:latin typeface="Calibri"/>
                <a:cs typeface="Calibri"/>
              </a:rPr>
              <a:t> </a:t>
            </a:r>
            <a:r>
              <a:rPr sz="5400" b="1" spc="-5" dirty="0">
                <a:latin typeface="Calibri"/>
                <a:cs typeface="Calibri"/>
              </a:rPr>
              <a:t>Of</a:t>
            </a:r>
            <a:r>
              <a:rPr sz="5400" b="1" spc="-30" dirty="0">
                <a:latin typeface="Calibri"/>
                <a:cs typeface="Calibri"/>
              </a:rPr>
              <a:t> </a:t>
            </a:r>
            <a:r>
              <a:rPr sz="5400" b="1" spc="-10" dirty="0">
                <a:latin typeface="Calibri"/>
                <a:cs typeface="Calibri"/>
              </a:rPr>
              <a:t>Project</a:t>
            </a:r>
            <a:endParaRPr sz="5400">
              <a:latin typeface="Calibri"/>
              <a:cs typeface="Calibri"/>
            </a:endParaRPr>
          </a:p>
        </p:txBody>
      </p:sp>
      <p:grpSp>
        <p:nvGrpSpPr>
          <p:cNvPr id="3" name="object 3"/>
          <p:cNvGrpSpPr/>
          <p:nvPr/>
        </p:nvGrpSpPr>
        <p:grpSpPr>
          <a:xfrm>
            <a:off x="561975" y="2430017"/>
            <a:ext cx="4911725" cy="2114550"/>
            <a:chOff x="561975" y="2430017"/>
            <a:chExt cx="4911725" cy="2114550"/>
          </a:xfrm>
        </p:grpSpPr>
        <p:pic>
          <p:nvPicPr>
            <p:cNvPr id="4" name="object 4"/>
            <p:cNvPicPr/>
            <p:nvPr/>
          </p:nvPicPr>
          <p:blipFill>
            <a:blip r:embed="rId2" cstate="print"/>
            <a:stretch>
              <a:fillRect/>
            </a:stretch>
          </p:blipFill>
          <p:spPr>
            <a:xfrm>
              <a:off x="561975" y="2430017"/>
              <a:ext cx="2819400" cy="2114549"/>
            </a:xfrm>
            <a:prstGeom prst="rect">
              <a:avLst/>
            </a:prstGeom>
          </p:spPr>
        </p:pic>
        <p:sp>
          <p:nvSpPr>
            <p:cNvPr id="5" name="object 5"/>
            <p:cNvSpPr/>
            <p:nvPr/>
          </p:nvSpPr>
          <p:spPr>
            <a:xfrm>
              <a:off x="4114800" y="3124199"/>
              <a:ext cx="1346200" cy="726440"/>
            </a:xfrm>
            <a:custGeom>
              <a:avLst/>
              <a:gdLst/>
              <a:ahLst/>
              <a:cxnLst/>
              <a:rect l="l" t="t" r="r" b="b"/>
              <a:pathLst>
                <a:path w="1346200" h="726439">
                  <a:moveTo>
                    <a:pt x="983107" y="0"/>
                  </a:moveTo>
                  <a:lnTo>
                    <a:pt x="983107" y="181483"/>
                  </a:lnTo>
                  <a:lnTo>
                    <a:pt x="0" y="181483"/>
                  </a:lnTo>
                  <a:lnTo>
                    <a:pt x="0" y="544576"/>
                  </a:lnTo>
                  <a:lnTo>
                    <a:pt x="983107" y="544576"/>
                  </a:lnTo>
                  <a:lnTo>
                    <a:pt x="983107" y="726186"/>
                  </a:lnTo>
                  <a:lnTo>
                    <a:pt x="1346200" y="363092"/>
                  </a:lnTo>
                  <a:lnTo>
                    <a:pt x="983107" y="0"/>
                  </a:lnTo>
                  <a:close/>
                </a:path>
              </a:pathLst>
            </a:custGeom>
            <a:solidFill>
              <a:srgbClr val="F4881E"/>
            </a:solidFill>
          </p:spPr>
          <p:txBody>
            <a:bodyPr wrap="square" lIns="0" tIns="0" rIns="0" bIns="0" rtlCol="0"/>
            <a:lstStyle/>
            <a:p>
              <a:endParaRPr/>
            </a:p>
          </p:txBody>
        </p:sp>
        <p:sp>
          <p:nvSpPr>
            <p:cNvPr id="6" name="object 6"/>
            <p:cNvSpPr/>
            <p:nvPr/>
          </p:nvSpPr>
          <p:spPr>
            <a:xfrm>
              <a:off x="4114800" y="3124199"/>
              <a:ext cx="1346200" cy="726440"/>
            </a:xfrm>
            <a:custGeom>
              <a:avLst/>
              <a:gdLst/>
              <a:ahLst/>
              <a:cxnLst/>
              <a:rect l="l" t="t" r="r" b="b"/>
              <a:pathLst>
                <a:path w="1346200" h="726439">
                  <a:moveTo>
                    <a:pt x="0" y="181483"/>
                  </a:moveTo>
                  <a:lnTo>
                    <a:pt x="983107" y="181483"/>
                  </a:lnTo>
                  <a:lnTo>
                    <a:pt x="983107" y="0"/>
                  </a:lnTo>
                  <a:lnTo>
                    <a:pt x="1346200" y="363092"/>
                  </a:lnTo>
                  <a:lnTo>
                    <a:pt x="983107" y="726186"/>
                  </a:lnTo>
                  <a:lnTo>
                    <a:pt x="983107" y="544576"/>
                  </a:lnTo>
                  <a:lnTo>
                    <a:pt x="0" y="544576"/>
                  </a:lnTo>
                  <a:lnTo>
                    <a:pt x="0" y="181483"/>
                  </a:lnTo>
                  <a:close/>
                </a:path>
              </a:pathLst>
            </a:custGeom>
            <a:ln w="25400">
              <a:solidFill>
                <a:srgbClr val="B36212"/>
              </a:solidFill>
            </a:ln>
          </p:spPr>
          <p:txBody>
            <a:bodyPr wrap="square" lIns="0" tIns="0" rIns="0" bIns="0" rtlCol="0"/>
            <a:lstStyle/>
            <a:p>
              <a:endParaRPr/>
            </a:p>
          </p:txBody>
        </p:sp>
      </p:grpSp>
      <p:sp>
        <p:nvSpPr>
          <p:cNvPr id="7" name="object 7"/>
          <p:cNvSpPr txBox="1"/>
          <p:nvPr/>
        </p:nvSpPr>
        <p:spPr>
          <a:xfrm>
            <a:off x="5743702" y="2531490"/>
            <a:ext cx="2484755" cy="1854835"/>
          </a:xfrm>
          <a:prstGeom prst="rect">
            <a:avLst/>
          </a:prstGeom>
        </p:spPr>
        <p:txBody>
          <a:bodyPr vert="horz" wrap="square" lIns="0" tIns="12700" rIns="0" bIns="0" rtlCol="0">
            <a:spAutoFit/>
          </a:bodyPr>
          <a:lstStyle/>
          <a:p>
            <a:pPr marL="12700">
              <a:lnSpc>
                <a:spcPct val="100000"/>
              </a:lnSpc>
              <a:spcBef>
                <a:spcPts val="100"/>
              </a:spcBef>
            </a:pPr>
            <a:r>
              <a:rPr sz="2400" dirty="0">
                <a:solidFill>
                  <a:srgbClr val="252525"/>
                </a:solidFill>
                <a:latin typeface="Calibri"/>
                <a:cs typeface="Calibri"/>
              </a:rPr>
              <a:t>GENERAL</a:t>
            </a:r>
            <a:r>
              <a:rPr sz="2400" spc="-90" dirty="0">
                <a:solidFill>
                  <a:srgbClr val="252525"/>
                </a:solidFill>
                <a:latin typeface="Calibri"/>
                <a:cs typeface="Calibri"/>
              </a:rPr>
              <a:t> </a:t>
            </a:r>
            <a:r>
              <a:rPr sz="2400" spc="-10" dirty="0">
                <a:solidFill>
                  <a:srgbClr val="252525"/>
                </a:solidFill>
                <a:latin typeface="Calibri"/>
                <a:cs typeface="Calibri"/>
              </a:rPr>
              <a:t>APTITUDE</a:t>
            </a:r>
            <a:endParaRPr sz="2400">
              <a:latin typeface="Calibri"/>
              <a:cs typeface="Calibri"/>
            </a:endParaRPr>
          </a:p>
          <a:p>
            <a:pPr marL="12700" marR="222885">
              <a:lnSpc>
                <a:spcPct val="100000"/>
              </a:lnSpc>
            </a:pPr>
            <a:r>
              <a:rPr sz="2400" spc="-10" dirty="0">
                <a:solidFill>
                  <a:srgbClr val="252525"/>
                </a:solidFill>
                <a:latin typeface="Calibri"/>
                <a:cs typeface="Calibri"/>
              </a:rPr>
              <a:t>Computer</a:t>
            </a:r>
            <a:r>
              <a:rPr sz="2400" spc="-85" dirty="0">
                <a:solidFill>
                  <a:srgbClr val="252525"/>
                </a:solidFill>
                <a:latin typeface="Calibri"/>
                <a:cs typeface="Calibri"/>
              </a:rPr>
              <a:t> </a:t>
            </a:r>
            <a:r>
              <a:rPr sz="2400" spc="-5" dirty="0">
                <a:solidFill>
                  <a:srgbClr val="252525"/>
                </a:solidFill>
                <a:latin typeface="Calibri"/>
                <a:cs typeface="Calibri"/>
              </a:rPr>
              <a:t>Science </a:t>
            </a:r>
            <a:r>
              <a:rPr sz="2400" spc="-525" dirty="0">
                <a:solidFill>
                  <a:srgbClr val="252525"/>
                </a:solidFill>
                <a:latin typeface="Calibri"/>
                <a:cs typeface="Calibri"/>
              </a:rPr>
              <a:t> </a:t>
            </a:r>
            <a:r>
              <a:rPr sz="2400" spc="-5" dirty="0">
                <a:solidFill>
                  <a:srgbClr val="252525"/>
                </a:solidFill>
                <a:latin typeface="Calibri"/>
                <a:cs typeface="Calibri"/>
              </a:rPr>
              <a:t>Electronics </a:t>
            </a:r>
            <a:r>
              <a:rPr sz="2400" dirty="0">
                <a:solidFill>
                  <a:srgbClr val="252525"/>
                </a:solidFill>
                <a:latin typeface="Calibri"/>
                <a:cs typeface="Calibri"/>
              </a:rPr>
              <a:t>&amp; </a:t>
            </a:r>
            <a:r>
              <a:rPr sz="2400" spc="5" dirty="0">
                <a:solidFill>
                  <a:srgbClr val="252525"/>
                </a:solidFill>
                <a:latin typeface="Calibri"/>
                <a:cs typeface="Calibri"/>
              </a:rPr>
              <a:t> </a:t>
            </a:r>
            <a:r>
              <a:rPr sz="2400" spc="-10" dirty="0">
                <a:solidFill>
                  <a:srgbClr val="252525"/>
                </a:solidFill>
                <a:latin typeface="Calibri"/>
                <a:cs typeface="Calibri"/>
              </a:rPr>
              <a:t>Communication </a:t>
            </a:r>
            <a:r>
              <a:rPr sz="2400" spc="-5" dirty="0">
                <a:solidFill>
                  <a:srgbClr val="252525"/>
                </a:solidFill>
                <a:latin typeface="Calibri"/>
                <a:cs typeface="Calibri"/>
              </a:rPr>
              <a:t> Engineering</a:t>
            </a:r>
            <a:endParaRPr sz="2400">
              <a:latin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29" y="5872276"/>
            <a:ext cx="9140470" cy="985720"/>
          </a:xfrm>
          <a:prstGeom prst="rect">
            <a:avLst/>
          </a:prstGeom>
        </p:spPr>
      </p:pic>
      <p:sp>
        <p:nvSpPr>
          <p:cNvPr id="3" name="object 3"/>
          <p:cNvSpPr txBox="1">
            <a:spLocks noGrp="1"/>
          </p:cNvSpPr>
          <p:nvPr>
            <p:ph type="title"/>
          </p:nvPr>
        </p:nvSpPr>
        <p:spPr>
          <a:xfrm>
            <a:off x="688340" y="381965"/>
            <a:ext cx="7183755" cy="635000"/>
          </a:xfrm>
          <a:prstGeom prst="rect">
            <a:avLst/>
          </a:prstGeom>
        </p:spPr>
        <p:txBody>
          <a:bodyPr vert="horz" wrap="square" lIns="0" tIns="12065" rIns="0" bIns="0" rtlCol="0">
            <a:spAutoFit/>
          </a:bodyPr>
          <a:lstStyle/>
          <a:p>
            <a:pPr marL="12700">
              <a:lnSpc>
                <a:spcPct val="100000"/>
              </a:lnSpc>
              <a:spcBef>
                <a:spcPts val="95"/>
              </a:spcBef>
            </a:pPr>
            <a:r>
              <a:rPr sz="4000" b="1" spc="-10" dirty="0">
                <a:solidFill>
                  <a:srgbClr val="464646"/>
                </a:solidFill>
                <a:latin typeface="Calibri"/>
                <a:cs typeface="Calibri"/>
              </a:rPr>
              <a:t>How</a:t>
            </a:r>
            <a:r>
              <a:rPr sz="4000" b="1" spc="-15" dirty="0">
                <a:solidFill>
                  <a:srgbClr val="464646"/>
                </a:solidFill>
                <a:latin typeface="Calibri"/>
                <a:cs typeface="Calibri"/>
              </a:rPr>
              <a:t> </a:t>
            </a:r>
            <a:r>
              <a:rPr sz="4000" b="1" spc="-5" dirty="0">
                <a:solidFill>
                  <a:srgbClr val="464646"/>
                </a:solidFill>
                <a:latin typeface="Calibri"/>
                <a:cs typeface="Calibri"/>
              </a:rPr>
              <a:t>Will</a:t>
            </a:r>
            <a:r>
              <a:rPr sz="4000" b="1" spc="-10" dirty="0">
                <a:solidFill>
                  <a:srgbClr val="464646"/>
                </a:solidFill>
                <a:latin typeface="Calibri"/>
                <a:cs typeface="Calibri"/>
              </a:rPr>
              <a:t> </a:t>
            </a:r>
            <a:r>
              <a:rPr sz="4000" b="1" spc="-70" dirty="0">
                <a:solidFill>
                  <a:srgbClr val="464646"/>
                </a:solidFill>
                <a:latin typeface="Calibri"/>
                <a:cs typeface="Calibri"/>
              </a:rPr>
              <a:t>We</a:t>
            </a:r>
            <a:r>
              <a:rPr sz="4000" b="1" spc="-10" dirty="0">
                <a:solidFill>
                  <a:srgbClr val="464646"/>
                </a:solidFill>
                <a:latin typeface="Calibri"/>
                <a:cs typeface="Calibri"/>
              </a:rPr>
              <a:t> </a:t>
            </a:r>
            <a:r>
              <a:rPr sz="4000" b="1" spc="-20" dirty="0">
                <a:solidFill>
                  <a:srgbClr val="464646"/>
                </a:solidFill>
                <a:latin typeface="Calibri"/>
                <a:cs typeface="Calibri"/>
              </a:rPr>
              <a:t>Archive</a:t>
            </a:r>
            <a:r>
              <a:rPr sz="4000" b="1" spc="-10" dirty="0">
                <a:solidFill>
                  <a:srgbClr val="464646"/>
                </a:solidFill>
                <a:latin typeface="Calibri"/>
                <a:cs typeface="Calibri"/>
              </a:rPr>
              <a:t> </a:t>
            </a:r>
            <a:r>
              <a:rPr sz="4000" b="1" spc="-15" dirty="0">
                <a:solidFill>
                  <a:srgbClr val="464646"/>
                </a:solidFill>
                <a:latin typeface="Calibri"/>
                <a:cs typeface="Calibri"/>
              </a:rPr>
              <a:t>That</a:t>
            </a:r>
            <a:r>
              <a:rPr sz="4000" b="1" spc="-5" dirty="0">
                <a:solidFill>
                  <a:srgbClr val="464646"/>
                </a:solidFill>
                <a:latin typeface="Calibri"/>
                <a:cs typeface="Calibri"/>
              </a:rPr>
              <a:t> </a:t>
            </a:r>
            <a:r>
              <a:rPr sz="4000" b="1" spc="-10" dirty="0">
                <a:solidFill>
                  <a:srgbClr val="464646"/>
                </a:solidFill>
                <a:latin typeface="Calibri"/>
                <a:cs typeface="Calibri"/>
              </a:rPr>
              <a:t>Goal</a:t>
            </a:r>
            <a:r>
              <a:rPr sz="4000" b="1" spc="-5" dirty="0">
                <a:solidFill>
                  <a:srgbClr val="464646"/>
                </a:solidFill>
                <a:latin typeface="Calibri"/>
                <a:cs typeface="Calibri"/>
              </a:rPr>
              <a:t> </a:t>
            </a:r>
            <a:r>
              <a:rPr sz="4000" b="1" spc="-10" dirty="0">
                <a:solidFill>
                  <a:srgbClr val="464646"/>
                </a:solidFill>
                <a:latin typeface="Calibri"/>
                <a:cs typeface="Calibri"/>
              </a:rPr>
              <a:t>??</a:t>
            </a:r>
            <a:endParaRPr sz="4000">
              <a:latin typeface="Calibri"/>
              <a:cs typeface="Calibri"/>
            </a:endParaRPr>
          </a:p>
        </p:txBody>
      </p:sp>
      <p:grpSp>
        <p:nvGrpSpPr>
          <p:cNvPr id="4" name="object 4"/>
          <p:cNvGrpSpPr/>
          <p:nvPr/>
        </p:nvGrpSpPr>
        <p:grpSpPr>
          <a:xfrm>
            <a:off x="762000" y="1946148"/>
            <a:ext cx="6424930" cy="2058035"/>
            <a:chOff x="762000" y="1946148"/>
            <a:chExt cx="6424930" cy="2058035"/>
          </a:xfrm>
        </p:grpSpPr>
        <p:sp>
          <p:nvSpPr>
            <p:cNvPr id="5" name="object 5"/>
            <p:cNvSpPr/>
            <p:nvPr/>
          </p:nvSpPr>
          <p:spPr>
            <a:xfrm>
              <a:off x="1905000" y="2936748"/>
              <a:ext cx="5257800" cy="1905"/>
            </a:xfrm>
            <a:custGeom>
              <a:avLst/>
              <a:gdLst/>
              <a:ahLst/>
              <a:cxnLst/>
              <a:rect l="l" t="t" r="r" b="b"/>
              <a:pathLst>
                <a:path w="5257800" h="1905">
                  <a:moveTo>
                    <a:pt x="0" y="0"/>
                  </a:moveTo>
                  <a:lnTo>
                    <a:pt x="5257800" y="1650"/>
                  </a:lnTo>
                </a:path>
              </a:pathLst>
            </a:custGeom>
            <a:ln w="47625">
              <a:solidFill>
                <a:srgbClr val="E3E3E3"/>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62000" y="1946148"/>
              <a:ext cx="2057400" cy="2057527"/>
            </a:xfrm>
            <a:prstGeom prst="rect">
              <a:avLst/>
            </a:prstGeom>
          </p:spPr>
        </p:pic>
        <p:sp>
          <p:nvSpPr>
            <p:cNvPr id="7" name="object 7"/>
            <p:cNvSpPr/>
            <p:nvPr/>
          </p:nvSpPr>
          <p:spPr>
            <a:xfrm>
              <a:off x="1368984" y="2250154"/>
              <a:ext cx="839469" cy="1374140"/>
            </a:xfrm>
            <a:custGeom>
              <a:avLst/>
              <a:gdLst/>
              <a:ahLst/>
              <a:cxnLst/>
              <a:rect l="l" t="t" r="r" b="b"/>
              <a:pathLst>
                <a:path w="839469" h="1374139">
                  <a:moveTo>
                    <a:pt x="470302" y="0"/>
                  </a:moveTo>
                  <a:lnTo>
                    <a:pt x="421572" y="15"/>
                  </a:lnTo>
                  <a:lnTo>
                    <a:pt x="371552" y="1805"/>
                  </a:lnTo>
                  <a:lnTo>
                    <a:pt x="334466" y="10826"/>
                  </a:lnTo>
                  <a:lnTo>
                    <a:pt x="331037" y="13620"/>
                  </a:lnTo>
                  <a:lnTo>
                    <a:pt x="37921" y="203358"/>
                  </a:lnTo>
                  <a:lnTo>
                    <a:pt x="9092" y="230536"/>
                  </a:lnTo>
                  <a:lnTo>
                    <a:pt x="484" y="274855"/>
                  </a:lnTo>
                  <a:lnTo>
                    <a:pt x="0" y="295707"/>
                  </a:lnTo>
                  <a:lnTo>
                    <a:pt x="140" y="326709"/>
                  </a:lnTo>
                  <a:lnTo>
                    <a:pt x="3123" y="369982"/>
                  </a:lnTo>
                  <a:lnTo>
                    <a:pt x="20067" y="404858"/>
                  </a:lnTo>
                  <a:lnTo>
                    <a:pt x="32208" y="408045"/>
                  </a:lnTo>
                  <a:lnTo>
                    <a:pt x="39445" y="407447"/>
                  </a:lnTo>
                  <a:lnTo>
                    <a:pt x="78942" y="393223"/>
                  </a:lnTo>
                  <a:lnTo>
                    <a:pt x="298271" y="271938"/>
                  </a:lnTo>
                  <a:lnTo>
                    <a:pt x="298271" y="1159795"/>
                  </a:lnTo>
                  <a:lnTo>
                    <a:pt x="37921" y="1159795"/>
                  </a:lnTo>
                  <a:lnTo>
                    <a:pt x="32206" y="1161700"/>
                  </a:lnTo>
                  <a:lnTo>
                    <a:pt x="9108" y="1198673"/>
                  </a:lnTo>
                  <a:lnTo>
                    <a:pt x="3726" y="1240313"/>
                  </a:lnTo>
                  <a:lnTo>
                    <a:pt x="3123" y="1268380"/>
                  </a:lnTo>
                  <a:lnTo>
                    <a:pt x="3313" y="1282594"/>
                  </a:lnTo>
                  <a:lnTo>
                    <a:pt x="7955" y="1328235"/>
                  </a:lnTo>
                  <a:lnTo>
                    <a:pt x="23443" y="1365027"/>
                  </a:lnTo>
                  <a:lnTo>
                    <a:pt x="38556" y="1373790"/>
                  </a:lnTo>
                  <a:lnTo>
                    <a:pt x="803350" y="1373790"/>
                  </a:lnTo>
                  <a:lnTo>
                    <a:pt x="829865" y="1344566"/>
                  </a:lnTo>
                  <a:lnTo>
                    <a:pt x="838465" y="1295701"/>
                  </a:lnTo>
                  <a:lnTo>
                    <a:pt x="839291" y="1268380"/>
                  </a:lnTo>
                  <a:lnTo>
                    <a:pt x="839124" y="1253740"/>
                  </a:lnTo>
                  <a:lnTo>
                    <a:pt x="835098" y="1207466"/>
                  </a:lnTo>
                  <a:lnTo>
                    <a:pt x="819733" y="1169447"/>
                  </a:lnTo>
                  <a:lnTo>
                    <a:pt x="803350" y="1159795"/>
                  </a:lnTo>
                  <a:lnTo>
                    <a:pt x="574623" y="1159795"/>
                  </a:lnTo>
                  <a:lnTo>
                    <a:pt x="574623" y="26320"/>
                  </a:lnTo>
                  <a:lnTo>
                    <a:pt x="537809" y="3619"/>
                  </a:lnTo>
                  <a:lnTo>
                    <a:pt x="502739" y="762"/>
                  </a:lnTo>
                  <a:lnTo>
                    <a:pt x="470302" y="0"/>
                  </a:lnTo>
                  <a:close/>
                </a:path>
              </a:pathLst>
            </a:custGeom>
            <a:solidFill>
              <a:srgbClr val="F16100">
                <a:alpha val="39999"/>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1356359" y="2543556"/>
              <a:ext cx="864108" cy="504444"/>
            </a:xfrm>
            <a:prstGeom prst="rect">
              <a:avLst/>
            </a:prstGeom>
          </p:spPr>
        </p:pic>
        <p:pic>
          <p:nvPicPr>
            <p:cNvPr id="9" name="object 9"/>
            <p:cNvPicPr/>
            <p:nvPr/>
          </p:nvPicPr>
          <p:blipFill>
            <a:blip r:embed="rId5" cstate="print"/>
            <a:stretch>
              <a:fillRect/>
            </a:stretch>
          </p:blipFill>
          <p:spPr>
            <a:xfrm>
              <a:off x="868679" y="2836164"/>
              <a:ext cx="1837944" cy="504443"/>
            </a:xfrm>
            <a:prstGeom prst="rect">
              <a:avLst/>
            </a:prstGeom>
          </p:spPr>
        </p:pic>
      </p:grpSp>
      <p:sp>
        <p:nvSpPr>
          <p:cNvPr id="10" name="object 10"/>
          <p:cNvSpPr/>
          <p:nvPr/>
        </p:nvSpPr>
        <p:spPr>
          <a:xfrm>
            <a:off x="8686800" y="528444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11" name="object 11"/>
          <p:cNvPicPr/>
          <p:nvPr/>
        </p:nvPicPr>
        <p:blipFill>
          <a:blip r:embed="rId6" cstate="print"/>
          <a:stretch>
            <a:fillRect/>
          </a:stretch>
        </p:blipFill>
        <p:spPr>
          <a:xfrm>
            <a:off x="778300" y="4062128"/>
            <a:ext cx="2026322" cy="603691"/>
          </a:xfrm>
          <a:prstGeom prst="rect">
            <a:avLst/>
          </a:prstGeom>
        </p:spPr>
      </p:pic>
      <p:sp>
        <p:nvSpPr>
          <p:cNvPr id="12" name="object 12"/>
          <p:cNvSpPr txBox="1"/>
          <p:nvPr/>
        </p:nvSpPr>
        <p:spPr>
          <a:xfrm>
            <a:off x="1554861" y="2615006"/>
            <a:ext cx="460375" cy="391795"/>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FFFFFF"/>
                </a:solidFill>
                <a:latin typeface="Calibri"/>
                <a:cs typeface="Calibri"/>
              </a:rPr>
              <a:t>P</a:t>
            </a:r>
            <a:r>
              <a:rPr sz="2400" b="1" spc="30" dirty="0">
                <a:solidFill>
                  <a:srgbClr val="FFFFFF"/>
                </a:solidFill>
                <a:latin typeface="Calibri"/>
                <a:cs typeface="Calibri"/>
              </a:rPr>
              <a:t>r</a:t>
            </a:r>
            <a:r>
              <a:rPr sz="2400" b="1" dirty="0">
                <a:solidFill>
                  <a:srgbClr val="FFFFFF"/>
                </a:solidFill>
                <a:latin typeface="Calibri"/>
                <a:cs typeface="Calibri"/>
              </a:rPr>
              <a:t>e</a:t>
            </a:r>
            <a:endParaRPr sz="2400">
              <a:latin typeface="Calibri"/>
              <a:cs typeface="Calibri"/>
            </a:endParaRPr>
          </a:p>
        </p:txBody>
      </p:sp>
      <p:sp>
        <p:nvSpPr>
          <p:cNvPr id="13" name="object 13"/>
          <p:cNvSpPr txBox="1"/>
          <p:nvPr/>
        </p:nvSpPr>
        <p:spPr>
          <a:xfrm>
            <a:off x="1066901" y="2907919"/>
            <a:ext cx="1432560" cy="391160"/>
          </a:xfrm>
          <a:prstGeom prst="rect">
            <a:avLst/>
          </a:prstGeom>
        </p:spPr>
        <p:txBody>
          <a:bodyPr vert="horz" wrap="square" lIns="0" tIns="12700" rIns="0" bIns="0" rtlCol="0">
            <a:spAutoFit/>
          </a:bodyPr>
          <a:lstStyle/>
          <a:p>
            <a:pPr marL="12700">
              <a:lnSpc>
                <a:spcPct val="100000"/>
              </a:lnSpc>
              <a:spcBef>
                <a:spcPts val="100"/>
              </a:spcBef>
            </a:pPr>
            <a:r>
              <a:rPr sz="2400" b="1" spc="45" dirty="0">
                <a:solidFill>
                  <a:srgbClr val="FFFFFF"/>
                </a:solidFill>
                <a:latin typeface="Calibri"/>
                <a:cs typeface="Calibri"/>
              </a:rPr>
              <a:t>processing</a:t>
            </a:r>
            <a:endParaRPr sz="2400">
              <a:latin typeface="Calibri"/>
              <a:cs typeface="Calibri"/>
            </a:endParaRPr>
          </a:p>
        </p:txBody>
      </p:sp>
      <p:grpSp>
        <p:nvGrpSpPr>
          <p:cNvPr id="14" name="object 14"/>
          <p:cNvGrpSpPr/>
          <p:nvPr/>
        </p:nvGrpSpPr>
        <p:grpSpPr>
          <a:xfrm>
            <a:off x="3512614" y="1943187"/>
            <a:ext cx="2189988" cy="2057527"/>
            <a:chOff x="3506723" y="1946148"/>
            <a:chExt cx="2189988" cy="2057527"/>
          </a:xfrm>
        </p:grpSpPr>
        <p:pic>
          <p:nvPicPr>
            <p:cNvPr id="16" name="object 16"/>
            <p:cNvPicPr/>
            <p:nvPr/>
          </p:nvPicPr>
          <p:blipFill>
            <a:blip r:embed="rId7" cstate="print"/>
            <a:stretch>
              <a:fillRect/>
            </a:stretch>
          </p:blipFill>
          <p:spPr>
            <a:xfrm>
              <a:off x="3543300" y="1946148"/>
              <a:ext cx="2057400" cy="2057527"/>
            </a:xfrm>
            <a:prstGeom prst="rect">
              <a:avLst/>
            </a:prstGeom>
          </p:spPr>
        </p:pic>
        <p:sp>
          <p:nvSpPr>
            <p:cNvPr id="17" name="object 17"/>
            <p:cNvSpPr/>
            <p:nvPr/>
          </p:nvSpPr>
          <p:spPr>
            <a:xfrm>
              <a:off x="4118229" y="2269744"/>
              <a:ext cx="915669" cy="1388745"/>
            </a:xfrm>
            <a:custGeom>
              <a:avLst/>
              <a:gdLst/>
              <a:ahLst/>
              <a:cxnLst/>
              <a:rect l="l" t="t" r="r" b="b"/>
              <a:pathLst>
                <a:path w="915670" h="1388745">
                  <a:moveTo>
                    <a:pt x="437515" y="0"/>
                  </a:moveTo>
                  <a:lnTo>
                    <a:pt x="371395" y="3159"/>
                  </a:lnTo>
                  <a:lnTo>
                    <a:pt x="307848" y="12700"/>
                  </a:lnTo>
                  <a:lnTo>
                    <a:pt x="248316" y="26781"/>
                  </a:lnTo>
                  <a:lnTo>
                    <a:pt x="193929" y="43814"/>
                  </a:lnTo>
                  <a:lnTo>
                    <a:pt x="146383" y="62515"/>
                  </a:lnTo>
                  <a:lnTo>
                    <a:pt x="106934" y="81787"/>
                  </a:lnTo>
                  <a:lnTo>
                    <a:pt x="66500" y="107184"/>
                  </a:lnTo>
                  <a:lnTo>
                    <a:pt x="40005" y="135508"/>
                  </a:lnTo>
                  <a:lnTo>
                    <a:pt x="26797" y="185038"/>
                  </a:lnTo>
                  <a:lnTo>
                    <a:pt x="25368" y="214060"/>
                  </a:lnTo>
                  <a:lnTo>
                    <a:pt x="25439" y="242895"/>
                  </a:lnTo>
                  <a:lnTo>
                    <a:pt x="27940" y="286257"/>
                  </a:lnTo>
                  <a:lnTo>
                    <a:pt x="34798" y="325881"/>
                  </a:lnTo>
                  <a:lnTo>
                    <a:pt x="55880" y="353313"/>
                  </a:lnTo>
                  <a:lnTo>
                    <a:pt x="62230" y="353313"/>
                  </a:lnTo>
                  <a:lnTo>
                    <a:pt x="100203" y="336930"/>
                  </a:lnTo>
                  <a:lnTo>
                    <a:pt x="113061" y="328548"/>
                  </a:lnTo>
                  <a:lnTo>
                    <a:pt x="127444" y="319785"/>
                  </a:lnTo>
                  <a:lnTo>
                    <a:pt x="160782" y="301116"/>
                  </a:lnTo>
                  <a:lnTo>
                    <a:pt x="200040" y="282511"/>
                  </a:lnTo>
                  <a:lnTo>
                    <a:pt x="245110" y="265810"/>
                  </a:lnTo>
                  <a:lnTo>
                    <a:pt x="296656" y="253920"/>
                  </a:lnTo>
                  <a:lnTo>
                    <a:pt x="355346" y="249935"/>
                  </a:lnTo>
                  <a:lnTo>
                    <a:pt x="376729" y="250767"/>
                  </a:lnTo>
                  <a:lnTo>
                    <a:pt x="415210" y="257383"/>
                  </a:lnTo>
                  <a:lnTo>
                    <a:pt x="462184" y="278780"/>
                  </a:lnTo>
                  <a:lnTo>
                    <a:pt x="496728" y="311584"/>
                  </a:lnTo>
                  <a:lnTo>
                    <a:pt x="519303" y="353821"/>
                  </a:lnTo>
                  <a:lnTo>
                    <a:pt x="529661" y="402542"/>
                  </a:lnTo>
                  <a:lnTo>
                    <a:pt x="530351" y="419734"/>
                  </a:lnTo>
                  <a:lnTo>
                    <a:pt x="529800" y="438953"/>
                  </a:lnTo>
                  <a:lnTo>
                    <a:pt x="525315" y="479010"/>
                  </a:lnTo>
                  <a:lnTo>
                    <a:pt x="515905" y="521422"/>
                  </a:lnTo>
                  <a:lnTo>
                    <a:pt x="499332" y="567523"/>
                  </a:lnTo>
                  <a:lnTo>
                    <a:pt x="474882" y="617789"/>
                  </a:lnTo>
                  <a:lnTo>
                    <a:pt x="441128" y="673173"/>
                  </a:lnTo>
                  <a:lnTo>
                    <a:pt x="397414" y="733940"/>
                  </a:lnTo>
                  <a:lnTo>
                    <a:pt x="370649" y="766730"/>
                  </a:lnTo>
                  <a:lnTo>
                    <a:pt x="340455" y="801187"/>
                  </a:lnTo>
                  <a:lnTo>
                    <a:pt x="60539" y="1101181"/>
                  </a:lnTo>
                  <a:lnTo>
                    <a:pt x="51466" y="1111567"/>
                  </a:lnTo>
                  <a:lnTo>
                    <a:pt x="24336" y="1149635"/>
                  </a:lnTo>
                  <a:lnTo>
                    <a:pt x="7620" y="1189735"/>
                  </a:lnTo>
                  <a:lnTo>
                    <a:pt x="777" y="1240488"/>
                  </a:lnTo>
                  <a:lnTo>
                    <a:pt x="0" y="1272793"/>
                  </a:lnTo>
                  <a:lnTo>
                    <a:pt x="287" y="1290341"/>
                  </a:lnTo>
                  <a:lnTo>
                    <a:pt x="4699" y="1332864"/>
                  </a:lnTo>
                  <a:lnTo>
                    <a:pt x="20066" y="1368170"/>
                  </a:lnTo>
                  <a:lnTo>
                    <a:pt x="56231" y="1386387"/>
                  </a:lnTo>
                  <a:lnTo>
                    <a:pt x="87503" y="1388744"/>
                  </a:lnTo>
                  <a:lnTo>
                    <a:pt x="878967" y="1388744"/>
                  </a:lnTo>
                  <a:lnTo>
                    <a:pt x="907174" y="1356115"/>
                  </a:lnTo>
                  <a:lnTo>
                    <a:pt x="913788" y="1316759"/>
                  </a:lnTo>
                  <a:lnTo>
                    <a:pt x="915288" y="1275968"/>
                  </a:lnTo>
                  <a:lnTo>
                    <a:pt x="915078" y="1261685"/>
                  </a:lnTo>
                  <a:lnTo>
                    <a:pt x="910304" y="1214475"/>
                  </a:lnTo>
                  <a:lnTo>
                    <a:pt x="893318" y="1174750"/>
                  </a:lnTo>
                  <a:lnTo>
                    <a:pt x="330073" y="1164208"/>
                  </a:lnTo>
                  <a:lnTo>
                    <a:pt x="489204" y="1000759"/>
                  </a:lnTo>
                  <a:lnTo>
                    <a:pt x="527959" y="961822"/>
                  </a:lnTo>
                  <a:lnTo>
                    <a:pt x="564086" y="924508"/>
                  </a:lnTo>
                  <a:lnTo>
                    <a:pt x="597582" y="888809"/>
                  </a:lnTo>
                  <a:lnTo>
                    <a:pt x="628443" y="854719"/>
                  </a:lnTo>
                  <a:lnTo>
                    <a:pt x="656664" y="822230"/>
                  </a:lnTo>
                  <a:lnTo>
                    <a:pt x="682244" y="791336"/>
                  </a:lnTo>
                  <a:lnTo>
                    <a:pt x="716581" y="747262"/>
                  </a:lnTo>
                  <a:lnTo>
                    <a:pt x="746823" y="705151"/>
                  </a:lnTo>
                  <a:lnTo>
                    <a:pt x="772969" y="665017"/>
                  </a:lnTo>
                  <a:lnTo>
                    <a:pt x="795020" y="626871"/>
                  </a:lnTo>
                  <a:lnTo>
                    <a:pt x="813327" y="590343"/>
                  </a:lnTo>
                  <a:lnTo>
                    <a:pt x="828230" y="555053"/>
                  </a:lnTo>
                  <a:lnTo>
                    <a:pt x="847725" y="488188"/>
                  </a:lnTo>
                  <a:lnTo>
                    <a:pt x="857265" y="423417"/>
                  </a:lnTo>
                  <a:lnTo>
                    <a:pt x="860425" y="357504"/>
                  </a:lnTo>
                  <a:lnTo>
                    <a:pt x="858805" y="320141"/>
                  </a:lnTo>
                  <a:lnTo>
                    <a:pt x="845851" y="249223"/>
                  </a:lnTo>
                  <a:lnTo>
                    <a:pt x="819967" y="183808"/>
                  </a:lnTo>
                  <a:lnTo>
                    <a:pt x="780724" y="126849"/>
                  </a:lnTo>
                  <a:lnTo>
                    <a:pt x="727977" y="79109"/>
                  </a:lnTo>
                  <a:lnTo>
                    <a:pt x="661822" y="41683"/>
                  </a:lnTo>
                  <a:lnTo>
                    <a:pt x="623697" y="26923"/>
                  </a:lnTo>
                  <a:lnTo>
                    <a:pt x="582193" y="15162"/>
                  </a:lnTo>
                  <a:lnTo>
                    <a:pt x="537321" y="6746"/>
                  </a:lnTo>
                  <a:lnTo>
                    <a:pt x="489090" y="1688"/>
                  </a:lnTo>
                  <a:lnTo>
                    <a:pt x="437515" y="0"/>
                  </a:lnTo>
                  <a:close/>
                </a:path>
              </a:pathLst>
            </a:custGeom>
            <a:solidFill>
              <a:srgbClr val="2A799E">
                <a:alpha val="39999"/>
              </a:srgbClr>
            </a:solidFill>
          </p:spPr>
          <p:txBody>
            <a:bodyPr wrap="square" lIns="0" tIns="0" rIns="0" bIns="0" rtlCol="0"/>
            <a:lstStyle/>
            <a:p>
              <a:endParaRPr/>
            </a:p>
          </p:txBody>
        </p:sp>
        <p:pic>
          <p:nvPicPr>
            <p:cNvPr id="18" name="object 18"/>
            <p:cNvPicPr/>
            <p:nvPr/>
          </p:nvPicPr>
          <p:blipFill>
            <a:blip r:embed="rId8" cstate="print"/>
            <a:stretch>
              <a:fillRect/>
            </a:stretch>
          </p:blipFill>
          <p:spPr>
            <a:xfrm>
              <a:off x="3506723" y="2584704"/>
              <a:ext cx="2189988" cy="484632"/>
            </a:xfrm>
            <a:prstGeom prst="rect">
              <a:avLst/>
            </a:prstGeom>
          </p:spPr>
        </p:pic>
      </p:grpSp>
      <p:pic>
        <p:nvPicPr>
          <p:cNvPr id="19" name="object 19"/>
          <p:cNvPicPr/>
          <p:nvPr/>
        </p:nvPicPr>
        <p:blipFill>
          <a:blip r:embed="rId9" cstate="print"/>
          <a:stretch>
            <a:fillRect/>
          </a:stretch>
        </p:blipFill>
        <p:spPr>
          <a:xfrm>
            <a:off x="3564931" y="4086449"/>
            <a:ext cx="2015661" cy="564619"/>
          </a:xfrm>
          <a:prstGeom prst="rect">
            <a:avLst/>
          </a:prstGeom>
        </p:spPr>
      </p:pic>
      <p:sp>
        <p:nvSpPr>
          <p:cNvPr id="20" name="object 20"/>
          <p:cNvSpPr txBox="1"/>
          <p:nvPr/>
        </p:nvSpPr>
        <p:spPr>
          <a:xfrm>
            <a:off x="3696970" y="2652776"/>
            <a:ext cx="1799589" cy="376555"/>
          </a:xfrm>
          <a:prstGeom prst="rect">
            <a:avLst/>
          </a:prstGeom>
        </p:spPr>
        <p:txBody>
          <a:bodyPr vert="horz" wrap="square" lIns="0" tIns="13335" rIns="0" bIns="0" rtlCol="0">
            <a:spAutoFit/>
          </a:bodyPr>
          <a:lstStyle/>
          <a:p>
            <a:pPr marL="12700">
              <a:lnSpc>
                <a:spcPct val="100000"/>
              </a:lnSpc>
              <a:spcBef>
                <a:spcPts val="105"/>
              </a:spcBef>
            </a:pPr>
            <a:r>
              <a:rPr sz="2300" b="1" spc="45" dirty="0">
                <a:solidFill>
                  <a:srgbClr val="FFFFFF"/>
                </a:solidFill>
                <a:latin typeface="Calibri"/>
                <a:cs typeface="Calibri"/>
              </a:rPr>
              <a:t>Segmentation</a:t>
            </a:r>
            <a:endParaRPr sz="2300">
              <a:latin typeface="Calibri"/>
              <a:cs typeface="Calibri"/>
            </a:endParaRPr>
          </a:p>
        </p:txBody>
      </p:sp>
      <p:grpSp>
        <p:nvGrpSpPr>
          <p:cNvPr id="21" name="object 21"/>
          <p:cNvGrpSpPr/>
          <p:nvPr/>
        </p:nvGrpSpPr>
        <p:grpSpPr>
          <a:xfrm>
            <a:off x="6332982" y="2019426"/>
            <a:ext cx="2057399" cy="2057400"/>
            <a:chOff x="6332982" y="2019426"/>
            <a:chExt cx="2057399" cy="2057400"/>
          </a:xfrm>
        </p:grpSpPr>
        <p:pic>
          <p:nvPicPr>
            <p:cNvPr id="23" name="object 23"/>
            <p:cNvPicPr/>
            <p:nvPr/>
          </p:nvPicPr>
          <p:blipFill>
            <a:blip r:embed="rId10" cstate="print"/>
            <a:stretch>
              <a:fillRect/>
            </a:stretch>
          </p:blipFill>
          <p:spPr>
            <a:xfrm>
              <a:off x="6332982" y="2019426"/>
              <a:ext cx="2057399" cy="2057400"/>
            </a:xfrm>
            <a:prstGeom prst="rect">
              <a:avLst/>
            </a:prstGeom>
          </p:spPr>
        </p:pic>
        <p:sp>
          <p:nvSpPr>
            <p:cNvPr id="24" name="object 24"/>
            <p:cNvSpPr/>
            <p:nvPr/>
          </p:nvSpPr>
          <p:spPr>
            <a:xfrm>
              <a:off x="6911085" y="2331084"/>
              <a:ext cx="912494" cy="1413510"/>
            </a:xfrm>
            <a:custGeom>
              <a:avLst/>
              <a:gdLst/>
              <a:ahLst/>
              <a:cxnLst/>
              <a:rect l="l" t="t" r="r" b="b"/>
              <a:pathLst>
                <a:path w="912495" h="1413510">
                  <a:moveTo>
                    <a:pt x="439674" y="0"/>
                  </a:moveTo>
                  <a:lnTo>
                    <a:pt x="366490" y="3317"/>
                  </a:lnTo>
                  <a:lnTo>
                    <a:pt x="298831" y="13207"/>
                  </a:lnTo>
                  <a:lnTo>
                    <a:pt x="237871" y="27844"/>
                  </a:lnTo>
                  <a:lnTo>
                    <a:pt x="184531" y="45338"/>
                  </a:lnTo>
                  <a:lnTo>
                    <a:pt x="139144" y="64595"/>
                  </a:lnTo>
                  <a:lnTo>
                    <a:pt x="102235" y="84327"/>
                  </a:lnTo>
                  <a:lnTo>
                    <a:pt x="65676" y="108831"/>
                  </a:lnTo>
                  <a:lnTo>
                    <a:pt x="40513" y="138556"/>
                  </a:lnTo>
                  <a:lnTo>
                    <a:pt x="31122" y="191174"/>
                  </a:lnTo>
                  <a:lnTo>
                    <a:pt x="30551" y="213082"/>
                  </a:lnTo>
                  <a:lnTo>
                    <a:pt x="30620" y="240774"/>
                  </a:lnTo>
                  <a:lnTo>
                    <a:pt x="33827" y="286775"/>
                  </a:lnTo>
                  <a:lnTo>
                    <a:pt x="53721" y="324612"/>
                  </a:lnTo>
                  <a:lnTo>
                    <a:pt x="58674" y="325881"/>
                  </a:lnTo>
                  <a:lnTo>
                    <a:pt x="64262" y="325881"/>
                  </a:lnTo>
                  <a:lnTo>
                    <a:pt x="71451" y="324832"/>
                  </a:lnTo>
                  <a:lnTo>
                    <a:pt x="80438" y="321675"/>
                  </a:lnTo>
                  <a:lnTo>
                    <a:pt x="91211" y="316398"/>
                  </a:lnTo>
                  <a:lnTo>
                    <a:pt x="117979" y="300368"/>
                  </a:lnTo>
                  <a:lnTo>
                    <a:pt x="133603" y="291449"/>
                  </a:lnTo>
                  <a:lnTo>
                    <a:pt x="169164" y="272668"/>
                  </a:lnTo>
                  <a:lnTo>
                    <a:pt x="210185" y="253888"/>
                  </a:lnTo>
                  <a:lnTo>
                    <a:pt x="256159" y="236727"/>
                  </a:lnTo>
                  <a:lnTo>
                    <a:pt x="306276" y="224504"/>
                  </a:lnTo>
                  <a:lnTo>
                    <a:pt x="359537" y="220472"/>
                  </a:lnTo>
                  <a:lnTo>
                    <a:pt x="382964" y="221283"/>
                  </a:lnTo>
                  <a:lnTo>
                    <a:pt x="425152" y="227812"/>
                  </a:lnTo>
                  <a:lnTo>
                    <a:pt x="476424" y="249189"/>
                  </a:lnTo>
                  <a:lnTo>
                    <a:pt x="513056" y="281352"/>
                  </a:lnTo>
                  <a:lnTo>
                    <a:pt x="536702" y="323214"/>
                  </a:lnTo>
                  <a:lnTo>
                    <a:pt x="547542" y="371935"/>
                  </a:lnTo>
                  <a:lnTo>
                    <a:pt x="548259" y="389127"/>
                  </a:lnTo>
                  <a:lnTo>
                    <a:pt x="547209" y="411299"/>
                  </a:lnTo>
                  <a:lnTo>
                    <a:pt x="538775" y="452689"/>
                  </a:lnTo>
                  <a:lnTo>
                    <a:pt x="522011" y="489930"/>
                  </a:lnTo>
                  <a:lnTo>
                    <a:pt x="497488" y="521831"/>
                  </a:lnTo>
                  <a:lnTo>
                    <a:pt x="465296" y="548090"/>
                  </a:lnTo>
                  <a:lnTo>
                    <a:pt x="425481" y="568422"/>
                  </a:lnTo>
                  <a:lnTo>
                    <a:pt x="378142" y="582513"/>
                  </a:lnTo>
                  <a:lnTo>
                    <a:pt x="323850" y="589649"/>
                  </a:lnTo>
                  <a:lnTo>
                    <a:pt x="294132" y="590550"/>
                  </a:lnTo>
                  <a:lnTo>
                    <a:pt x="166497" y="590550"/>
                  </a:lnTo>
                  <a:lnTo>
                    <a:pt x="159385" y="591947"/>
                  </a:lnTo>
                  <a:lnTo>
                    <a:pt x="133603" y="622284"/>
                  </a:lnTo>
                  <a:lnTo>
                    <a:pt x="128174" y="661828"/>
                  </a:lnTo>
                  <a:lnTo>
                    <a:pt x="127508" y="689610"/>
                  </a:lnTo>
                  <a:lnTo>
                    <a:pt x="127674" y="705230"/>
                  </a:lnTo>
                  <a:lnTo>
                    <a:pt x="131726" y="752613"/>
                  </a:lnTo>
                  <a:lnTo>
                    <a:pt x="148590" y="787907"/>
                  </a:lnTo>
                  <a:lnTo>
                    <a:pt x="169037" y="794003"/>
                  </a:lnTo>
                  <a:lnTo>
                    <a:pt x="296291" y="794003"/>
                  </a:lnTo>
                  <a:lnTo>
                    <a:pt x="332489" y="794930"/>
                  </a:lnTo>
                  <a:lnTo>
                    <a:pt x="397553" y="802308"/>
                  </a:lnTo>
                  <a:lnTo>
                    <a:pt x="452973" y="816905"/>
                  </a:lnTo>
                  <a:lnTo>
                    <a:pt x="498796" y="837721"/>
                  </a:lnTo>
                  <a:lnTo>
                    <a:pt x="535233" y="864586"/>
                  </a:lnTo>
                  <a:lnTo>
                    <a:pt x="562665" y="897022"/>
                  </a:lnTo>
                  <a:lnTo>
                    <a:pt x="581098" y="934841"/>
                  </a:lnTo>
                  <a:lnTo>
                    <a:pt x="590294" y="977564"/>
                  </a:lnTo>
                  <a:lnTo>
                    <a:pt x="591439" y="1000760"/>
                  </a:lnTo>
                  <a:lnTo>
                    <a:pt x="590486" y="1021828"/>
                  </a:lnTo>
                  <a:lnTo>
                    <a:pt x="582866" y="1061106"/>
                  </a:lnTo>
                  <a:lnTo>
                    <a:pt x="567580" y="1096275"/>
                  </a:lnTo>
                  <a:lnTo>
                    <a:pt x="529844" y="1139316"/>
                  </a:lnTo>
                  <a:lnTo>
                    <a:pt x="495411" y="1161319"/>
                  </a:lnTo>
                  <a:lnTo>
                    <a:pt x="454406" y="1177798"/>
                  </a:lnTo>
                  <a:lnTo>
                    <a:pt x="406717" y="1188085"/>
                  </a:lnTo>
                  <a:lnTo>
                    <a:pt x="352171" y="1191514"/>
                  </a:lnTo>
                  <a:lnTo>
                    <a:pt x="318809" y="1190630"/>
                  </a:lnTo>
                  <a:lnTo>
                    <a:pt x="257659" y="1183530"/>
                  </a:lnTo>
                  <a:lnTo>
                    <a:pt x="203793" y="1170078"/>
                  </a:lnTo>
                  <a:lnTo>
                    <a:pt x="156878" y="1154751"/>
                  </a:lnTo>
                  <a:lnTo>
                    <a:pt x="116824" y="1138687"/>
                  </a:lnTo>
                  <a:lnTo>
                    <a:pt x="58122" y="1109962"/>
                  </a:lnTo>
                  <a:lnTo>
                    <a:pt x="48069" y="1105519"/>
                  </a:lnTo>
                  <a:lnTo>
                    <a:pt x="8382" y="1121410"/>
                  </a:lnTo>
                  <a:lnTo>
                    <a:pt x="523" y="1168201"/>
                  </a:lnTo>
                  <a:lnTo>
                    <a:pt x="0" y="1191514"/>
                  </a:lnTo>
                  <a:lnTo>
                    <a:pt x="380" y="1219898"/>
                  </a:lnTo>
                  <a:lnTo>
                    <a:pt x="3619" y="1263538"/>
                  </a:lnTo>
                  <a:lnTo>
                    <a:pt x="18415" y="1311402"/>
                  </a:lnTo>
                  <a:lnTo>
                    <a:pt x="55592" y="1340145"/>
                  </a:lnTo>
                  <a:lnTo>
                    <a:pt x="104235" y="1363138"/>
                  </a:lnTo>
                  <a:lnTo>
                    <a:pt x="147066" y="1378203"/>
                  </a:lnTo>
                  <a:lnTo>
                    <a:pt x="197532" y="1391729"/>
                  </a:lnTo>
                  <a:lnTo>
                    <a:pt x="255143" y="1402969"/>
                  </a:lnTo>
                  <a:lnTo>
                    <a:pt x="318389" y="1410509"/>
                  </a:lnTo>
                  <a:lnTo>
                    <a:pt x="385825" y="1413002"/>
                  </a:lnTo>
                  <a:lnTo>
                    <a:pt x="442215" y="1411261"/>
                  </a:lnTo>
                  <a:lnTo>
                    <a:pt x="496331" y="1406032"/>
                  </a:lnTo>
                  <a:lnTo>
                    <a:pt x="548185" y="1397303"/>
                  </a:lnTo>
                  <a:lnTo>
                    <a:pt x="597789" y="1385062"/>
                  </a:lnTo>
                  <a:lnTo>
                    <a:pt x="644576" y="1369460"/>
                  </a:lnTo>
                  <a:lnTo>
                    <a:pt x="687959" y="1350644"/>
                  </a:lnTo>
                  <a:lnTo>
                    <a:pt x="727912" y="1328590"/>
                  </a:lnTo>
                  <a:lnTo>
                    <a:pt x="764413" y="1303273"/>
                  </a:lnTo>
                  <a:lnTo>
                    <a:pt x="797274" y="1274820"/>
                  </a:lnTo>
                  <a:lnTo>
                    <a:pt x="826325" y="1243187"/>
                  </a:lnTo>
                  <a:lnTo>
                    <a:pt x="851566" y="1208387"/>
                  </a:lnTo>
                  <a:lnTo>
                    <a:pt x="872998" y="1170431"/>
                  </a:lnTo>
                  <a:lnTo>
                    <a:pt x="890073" y="1129450"/>
                  </a:lnTo>
                  <a:lnTo>
                    <a:pt x="902255" y="1085564"/>
                  </a:lnTo>
                  <a:lnTo>
                    <a:pt x="909556" y="1038772"/>
                  </a:lnTo>
                  <a:lnTo>
                    <a:pt x="911987" y="989076"/>
                  </a:lnTo>
                  <a:lnTo>
                    <a:pt x="910675" y="958998"/>
                  </a:lnTo>
                  <a:lnTo>
                    <a:pt x="900146" y="901797"/>
                  </a:lnTo>
                  <a:lnTo>
                    <a:pt x="879260" y="848744"/>
                  </a:lnTo>
                  <a:lnTo>
                    <a:pt x="848971" y="801032"/>
                  </a:lnTo>
                  <a:lnTo>
                    <a:pt x="809440" y="759102"/>
                  </a:lnTo>
                  <a:lnTo>
                    <a:pt x="761192" y="724050"/>
                  </a:lnTo>
                  <a:lnTo>
                    <a:pt x="704417" y="696400"/>
                  </a:lnTo>
                  <a:lnTo>
                    <a:pt x="640115" y="678199"/>
                  </a:lnTo>
                  <a:lnTo>
                    <a:pt x="605155" y="672718"/>
                  </a:lnTo>
                  <a:lnTo>
                    <a:pt x="605155" y="669543"/>
                  </a:lnTo>
                  <a:lnTo>
                    <a:pt x="661749" y="651160"/>
                  </a:lnTo>
                  <a:lnTo>
                    <a:pt x="711200" y="625348"/>
                  </a:lnTo>
                  <a:lnTo>
                    <a:pt x="753237" y="592661"/>
                  </a:lnTo>
                  <a:lnTo>
                    <a:pt x="787654" y="553592"/>
                  </a:lnTo>
                  <a:lnTo>
                    <a:pt x="814498" y="508555"/>
                  </a:lnTo>
                  <a:lnTo>
                    <a:pt x="834009" y="457707"/>
                  </a:lnTo>
                  <a:lnTo>
                    <a:pt x="845899" y="401764"/>
                  </a:lnTo>
                  <a:lnTo>
                    <a:pt x="849884" y="341629"/>
                  </a:lnTo>
                  <a:lnTo>
                    <a:pt x="848195" y="302627"/>
                  </a:lnTo>
                  <a:lnTo>
                    <a:pt x="834721" y="230669"/>
                  </a:lnTo>
                  <a:lnTo>
                    <a:pt x="807936" y="167090"/>
                  </a:lnTo>
                  <a:lnTo>
                    <a:pt x="768363" y="113317"/>
                  </a:lnTo>
                  <a:lnTo>
                    <a:pt x="716236" y="69568"/>
                  </a:lnTo>
                  <a:lnTo>
                    <a:pt x="651934" y="36127"/>
                  </a:lnTo>
                  <a:lnTo>
                    <a:pt x="615188" y="23240"/>
                  </a:lnTo>
                  <a:lnTo>
                    <a:pt x="575565" y="13073"/>
                  </a:lnTo>
                  <a:lnTo>
                    <a:pt x="533098" y="5810"/>
                  </a:lnTo>
                  <a:lnTo>
                    <a:pt x="487797" y="1452"/>
                  </a:lnTo>
                  <a:lnTo>
                    <a:pt x="439674" y="0"/>
                  </a:lnTo>
                  <a:close/>
                </a:path>
              </a:pathLst>
            </a:custGeom>
            <a:solidFill>
              <a:srgbClr val="64B030">
                <a:alpha val="63920"/>
              </a:srgbClr>
            </a:solidFill>
          </p:spPr>
          <p:txBody>
            <a:bodyPr wrap="square" lIns="0" tIns="0" rIns="0" bIns="0" rtlCol="0"/>
            <a:lstStyle/>
            <a:p>
              <a:endParaRPr/>
            </a:p>
          </p:txBody>
        </p:sp>
        <p:pic>
          <p:nvPicPr>
            <p:cNvPr id="25" name="object 25"/>
            <p:cNvPicPr/>
            <p:nvPr/>
          </p:nvPicPr>
          <p:blipFill>
            <a:blip r:embed="rId11" cstate="print"/>
            <a:stretch>
              <a:fillRect/>
            </a:stretch>
          </p:blipFill>
          <p:spPr>
            <a:xfrm>
              <a:off x="6420611" y="2622803"/>
              <a:ext cx="1929384" cy="484632"/>
            </a:xfrm>
            <a:prstGeom prst="rect">
              <a:avLst/>
            </a:prstGeom>
          </p:spPr>
        </p:pic>
      </p:grpSp>
      <p:pic>
        <p:nvPicPr>
          <p:cNvPr id="26" name="object 26"/>
          <p:cNvPicPr/>
          <p:nvPr/>
        </p:nvPicPr>
        <p:blipFill>
          <a:blip r:embed="rId12" cstate="print"/>
          <a:stretch>
            <a:fillRect/>
          </a:stretch>
        </p:blipFill>
        <p:spPr>
          <a:xfrm>
            <a:off x="6348520" y="4135280"/>
            <a:ext cx="2026322" cy="603691"/>
          </a:xfrm>
          <a:prstGeom prst="rect">
            <a:avLst/>
          </a:prstGeom>
        </p:spPr>
      </p:pic>
      <p:sp>
        <p:nvSpPr>
          <p:cNvPr id="27" name="object 27"/>
          <p:cNvSpPr txBox="1"/>
          <p:nvPr/>
        </p:nvSpPr>
        <p:spPr>
          <a:xfrm>
            <a:off x="6611239" y="2691764"/>
            <a:ext cx="1539240" cy="376555"/>
          </a:xfrm>
          <a:prstGeom prst="rect">
            <a:avLst/>
          </a:prstGeom>
        </p:spPr>
        <p:txBody>
          <a:bodyPr vert="horz" wrap="square" lIns="0" tIns="13335" rIns="0" bIns="0" rtlCol="0">
            <a:spAutoFit/>
          </a:bodyPr>
          <a:lstStyle/>
          <a:p>
            <a:pPr marL="12700">
              <a:lnSpc>
                <a:spcPct val="100000"/>
              </a:lnSpc>
              <a:spcBef>
                <a:spcPts val="105"/>
              </a:spcBef>
            </a:pPr>
            <a:r>
              <a:rPr sz="2300" b="1" spc="45" dirty="0">
                <a:solidFill>
                  <a:srgbClr val="FFFFFF"/>
                </a:solidFill>
                <a:latin typeface="Calibri"/>
                <a:cs typeface="Calibri"/>
              </a:rPr>
              <a:t>Recognition</a:t>
            </a:r>
            <a:endParaRPr sz="2300">
              <a:latin typeface="Calibri"/>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object 2"/>
          <p:cNvGrpSpPr/>
          <p:nvPr/>
        </p:nvGrpSpPr>
        <p:grpSpPr>
          <a:xfrm>
            <a:off x="0" y="0"/>
            <a:ext cx="9144000" cy="6858000"/>
            <a:chOff x="0" y="0"/>
            <a:chExt cx="9144000" cy="6858000"/>
          </a:xfrm>
        </p:grpSpPr>
        <p:pic>
          <p:nvPicPr>
            <p:cNvPr id="3" name="object 3"/>
            <p:cNvPicPr/>
            <p:nvPr/>
          </p:nvPicPr>
          <p:blipFill>
            <a:blip r:embed="rId2" cstate="print"/>
            <a:stretch>
              <a:fillRect/>
            </a:stretch>
          </p:blipFill>
          <p:spPr>
            <a:xfrm>
              <a:off x="0" y="0"/>
              <a:ext cx="9144000" cy="6857997"/>
            </a:xfrm>
            <a:prstGeom prst="rect">
              <a:avLst/>
            </a:prstGeom>
          </p:spPr>
        </p:pic>
        <p:pic>
          <p:nvPicPr>
            <p:cNvPr id="4" name="object 4"/>
            <p:cNvPicPr/>
            <p:nvPr/>
          </p:nvPicPr>
          <p:blipFill>
            <a:blip r:embed="rId3" cstate="print"/>
            <a:stretch>
              <a:fillRect/>
            </a:stretch>
          </p:blipFill>
          <p:spPr>
            <a:xfrm>
              <a:off x="711708" y="4014215"/>
              <a:ext cx="2159508" cy="699516"/>
            </a:xfrm>
            <a:prstGeom prst="rect">
              <a:avLst/>
            </a:prstGeom>
          </p:spPr>
        </p:pic>
        <p:pic>
          <p:nvPicPr>
            <p:cNvPr id="5" name="object 5"/>
            <p:cNvPicPr/>
            <p:nvPr/>
          </p:nvPicPr>
          <p:blipFill>
            <a:blip r:embed="rId4" cstate="print"/>
            <a:stretch>
              <a:fillRect/>
            </a:stretch>
          </p:blipFill>
          <p:spPr>
            <a:xfrm>
              <a:off x="762000" y="1946148"/>
              <a:ext cx="2057400" cy="2057527"/>
            </a:xfrm>
            <a:prstGeom prst="rect">
              <a:avLst/>
            </a:prstGeom>
          </p:spPr>
        </p:pic>
        <p:sp>
          <p:nvSpPr>
            <p:cNvPr id="6" name="object 6"/>
            <p:cNvSpPr/>
            <p:nvPr/>
          </p:nvSpPr>
          <p:spPr>
            <a:xfrm>
              <a:off x="8686800" y="526539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grpSp>
      <p:sp>
        <p:nvSpPr>
          <p:cNvPr id="7" name="object 7"/>
          <p:cNvSpPr txBox="1">
            <a:spLocks noGrp="1"/>
          </p:cNvSpPr>
          <p:nvPr>
            <p:ph type="title"/>
          </p:nvPr>
        </p:nvSpPr>
        <p:spPr>
          <a:xfrm>
            <a:off x="3051175" y="2628392"/>
            <a:ext cx="3108960" cy="635000"/>
          </a:xfrm>
          <a:prstGeom prst="rect">
            <a:avLst/>
          </a:prstGeom>
        </p:spPr>
        <p:txBody>
          <a:bodyPr vert="horz" wrap="square" lIns="0" tIns="12065" rIns="0" bIns="0" rtlCol="0">
            <a:spAutoFit/>
          </a:bodyPr>
          <a:lstStyle/>
          <a:p>
            <a:pPr marL="12700">
              <a:lnSpc>
                <a:spcPct val="100000"/>
              </a:lnSpc>
              <a:spcBef>
                <a:spcPts val="95"/>
              </a:spcBef>
            </a:pPr>
            <a:r>
              <a:rPr sz="4000" b="1" spc="-15" dirty="0">
                <a:latin typeface="Calibri"/>
                <a:cs typeface="Calibri"/>
              </a:rPr>
              <a:t>Pre-Processing</a:t>
            </a:r>
            <a:endParaRPr sz="4000">
              <a:latin typeface="Calibri"/>
              <a:cs typeface="Calibri"/>
            </a:endParaRPr>
          </a:p>
        </p:txBody>
      </p:sp>
      <p:sp>
        <p:nvSpPr>
          <p:cNvPr id="8" name="object 8"/>
          <p:cNvSpPr/>
          <p:nvPr/>
        </p:nvSpPr>
        <p:spPr>
          <a:xfrm>
            <a:off x="1368984" y="2250154"/>
            <a:ext cx="839469" cy="1374140"/>
          </a:xfrm>
          <a:custGeom>
            <a:avLst/>
            <a:gdLst/>
            <a:ahLst/>
            <a:cxnLst/>
            <a:rect l="l" t="t" r="r" b="b"/>
            <a:pathLst>
              <a:path w="839469" h="1374139">
                <a:moveTo>
                  <a:pt x="470302" y="0"/>
                </a:moveTo>
                <a:lnTo>
                  <a:pt x="421572" y="15"/>
                </a:lnTo>
                <a:lnTo>
                  <a:pt x="371552" y="1805"/>
                </a:lnTo>
                <a:lnTo>
                  <a:pt x="334466" y="10826"/>
                </a:lnTo>
                <a:lnTo>
                  <a:pt x="331037" y="13620"/>
                </a:lnTo>
                <a:lnTo>
                  <a:pt x="37921" y="203358"/>
                </a:lnTo>
                <a:lnTo>
                  <a:pt x="9092" y="230536"/>
                </a:lnTo>
                <a:lnTo>
                  <a:pt x="484" y="274855"/>
                </a:lnTo>
                <a:lnTo>
                  <a:pt x="0" y="295707"/>
                </a:lnTo>
                <a:lnTo>
                  <a:pt x="140" y="326709"/>
                </a:lnTo>
                <a:lnTo>
                  <a:pt x="3123" y="369982"/>
                </a:lnTo>
                <a:lnTo>
                  <a:pt x="20067" y="404858"/>
                </a:lnTo>
                <a:lnTo>
                  <a:pt x="32208" y="408045"/>
                </a:lnTo>
                <a:lnTo>
                  <a:pt x="39445" y="407447"/>
                </a:lnTo>
                <a:lnTo>
                  <a:pt x="78942" y="393223"/>
                </a:lnTo>
                <a:lnTo>
                  <a:pt x="298271" y="271938"/>
                </a:lnTo>
                <a:lnTo>
                  <a:pt x="298271" y="1159795"/>
                </a:lnTo>
                <a:lnTo>
                  <a:pt x="37921" y="1159795"/>
                </a:lnTo>
                <a:lnTo>
                  <a:pt x="32206" y="1161700"/>
                </a:lnTo>
                <a:lnTo>
                  <a:pt x="9108" y="1198673"/>
                </a:lnTo>
                <a:lnTo>
                  <a:pt x="3726" y="1240313"/>
                </a:lnTo>
                <a:lnTo>
                  <a:pt x="3123" y="1268380"/>
                </a:lnTo>
                <a:lnTo>
                  <a:pt x="3313" y="1282594"/>
                </a:lnTo>
                <a:lnTo>
                  <a:pt x="7955" y="1328235"/>
                </a:lnTo>
                <a:lnTo>
                  <a:pt x="23443" y="1365027"/>
                </a:lnTo>
                <a:lnTo>
                  <a:pt x="38556" y="1373790"/>
                </a:lnTo>
                <a:lnTo>
                  <a:pt x="803350" y="1373790"/>
                </a:lnTo>
                <a:lnTo>
                  <a:pt x="829865" y="1344566"/>
                </a:lnTo>
                <a:lnTo>
                  <a:pt x="838465" y="1295701"/>
                </a:lnTo>
                <a:lnTo>
                  <a:pt x="839291" y="1268380"/>
                </a:lnTo>
                <a:lnTo>
                  <a:pt x="839124" y="1253740"/>
                </a:lnTo>
                <a:lnTo>
                  <a:pt x="835098" y="1207466"/>
                </a:lnTo>
                <a:lnTo>
                  <a:pt x="819733" y="1169447"/>
                </a:lnTo>
                <a:lnTo>
                  <a:pt x="803350" y="1159795"/>
                </a:lnTo>
                <a:lnTo>
                  <a:pt x="574623" y="1159795"/>
                </a:lnTo>
                <a:lnTo>
                  <a:pt x="574623" y="26320"/>
                </a:lnTo>
                <a:lnTo>
                  <a:pt x="537809" y="3619"/>
                </a:lnTo>
                <a:lnTo>
                  <a:pt x="502739" y="762"/>
                </a:lnTo>
                <a:lnTo>
                  <a:pt x="470302" y="0"/>
                </a:lnTo>
                <a:close/>
              </a:path>
            </a:pathLst>
          </a:custGeom>
          <a:solidFill>
            <a:srgbClr val="F16100">
              <a:alpha val="39999"/>
            </a:srgbClr>
          </a:solidFill>
        </p:spPr>
        <p:txBody>
          <a:bodyPr wrap="square" lIns="0" tIns="0" rIns="0" bIns="0" rtlCol="0"/>
          <a:lstStyle/>
          <a:p>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3529" y="5872276"/>
            <a:ext cx="9140470" cy="985720"/>
          </a:xfrm>
          <a:prstGeom prst="rect">
            <a:avLst/>
          </a:prstGeom>
        </p:spPr>
      </p:pic>
      <p:sp>
        <p:nvSpPr>
          <p:cNvPr id="3" name="object 3"/>
          <p:cNvSpPr txBox="1">
            <a:spLocks noGrp="1"/>
          </p:cNvSpPr>
          <p:nvPr>
            <p:ph type="title"/>
          </p:nvPr>
        </p:nvSpPr>
        <p:spPr>
          <a:xfrm>
            <a:off x="688340" y="381965"/>
            <a:ext cx="3110230" cy="635000"/>
          </a:xfrm>
          <a:prstGeom prst="rect">
            <a:avLst/>
          </a:prstGeom>
        </p:spPr>
        <p:txBody>
          <a:bodyPr vert="horz" wrap="square" lIns="0" tIns="12065" rIns="0" bIns="0" rtlCol="0">
            <a:spAutoFit/>
          </a:bodyPr>
          <a:lstStyle/>
          <a:p>
            <a:pPr marL="12700">
              <a:lnSpc>
                <a:spcPct val="100000"/>
              </a:lnSpc>
              <a:spcBef>
                <a:spcPts val="95"/>
              </a:spcBef>
            </a:pPr>
            <a:r>
              <a:rPr sz="4000" b="1" spc="-10" dirty="0">
                <a:solidFill>
                  <a:srgbClr val="464646"/>
                </a:solidFill>
                <a:latin typeface="Calibri"/>
                <a:cs typeface="Calibri"/>
              </a:rPr>
              <a:t>P</a:t>
            </a:r>
            <a:r>
              <a:rPr sz="4000" b="1" spc="-65" dirty="0">
                <a:solidFill>
                  <a:srgbClr val="464646"/>
                </a:solidFill>
                <a:latin typeface="Calibri"/>
                <a:cs typeface="Calibri"/>
              </a:rPr>
              <a:t>r</a:t>
            </a:r>
            <a:r>
              <a:rPr sz="4000" b="1" dirty="0">
                <a:solidFill>
                  <a:srgbClr val="464646"/>
                </a:solidFill>
                <a:latin typeface="Calibri"/>
                <a:cs typeface="Calibri"/>
              </a:rPr>
              <a:t>e</a:t>
            </a:r>
            <a:r>
              <a:rPr sz="4000" b="1" spc="-10" dirty="0">
                <a:solidFill>
                  <a:srgbClr val="464646"/>
                </a:solidFill>
                <a:latin typeface="Calibri"/>
                <a:cs typeface="Calibri"/>
              </a:rPr>
              <a:t>-P</a:t>
            </a:r>
            <a:r>
              <a:rPr sz="4000" b="1" spc="-65" dirty="0">
                <a:solidFill>
                  <a:srgbClr val="464646"/>
                </a:solidFill>
                <a:latin typeface="Calibri"/>
                <a:cs typeface="Calibri"/>
              </a:rPr>
              <a:t>r</a:t>
            </a:r>
            <a:r>
              <a:rPr sz="4000" b="1" spc="-5" dirty="0">
                <a:solidFill>
                  <a:srgbClr val="464646"/>
                </a:solidFill>
                <a:latin typeface="Calibri"/>
                <a:cs typeface="Calibri"/>
              </a:rPr>
              <a:t>ocessing</a:t>
            </a:r>
            <a:endParaRPr sz="4000">
              <a:latin typeface="Calibri"/>
              <a:cs typeface="Calibri"/>
            </a:endParaRPr>
          </a:p>
        </p:txBody>
      </p:sp>
      <p:grpSp>
        <p:nvGrpSpPr>
          <p:cNvPr id="4" name="object 4"/>
          <p:cNvGrpSpPr/>
          <p:nvPr/>
        </p:nvGrpSpPr>
        <p:grpSpPr>
          <a:xfrm>
            <a:off x="762000" y="1946148"/>
            <a:ext cx="6424930" cy="2058035"/>
            <a:chOff x="762000" y="1946148"/>
            <a:chExt cx="6424930" cy="2058035"/>
          </a:xfrm>
        </p:grpSpPr>
        <p:sp>
          <p:nvSpPr>
            <p:cNvPr id="5" name="object 5"/>
            <p:cNvSpPr/>
            <p:nvPr/>
          </p:nvSpPr>
          <p:spPr>
            <a:xfrm>
              <a:off x="1905000" y="2936748"/>
              <a:ext cx="5257800" cy="1905"/>
            </a:xfrm>
            <a:custGeom>
              <a:avLst/>
              <a:gdLst/>
              <a:ahLst/>
              <a:cxnLst/>
              <a:rect l="l" t="t" r="r" b="b"/>
              <a:pathLst>
                <a:path w="5257800" h="1905">
                  <a:moveTo>
                    <a:pt x="0" y="0"/>
                  </a:moveTo>
                  <a:lnTo>
                    <a:pt x="5257800" y="1650"/>
                  </a:lnTo>
                </a:path>
              </a:pathLst>
            </a:custGeom>
            <a:ln w="47625">
              <a:solidFill>
                <a:srgbClr val="E3E3E3"/>
              </a:solidFill>
            </a:ln>
          </p:spPr>
          <p:txBody>
            <a:bodyPr wrap="square" lIns="0" tIns="0" rIns="0" bIns="0" rtlCol="0"/>
            <a:lstStyle/>
            <a:p>
              <a:endParaRPr/>
            </a:p>
          </p:txBody>
        </p:sp>
        <p:pic>
          <p:nvPicPr>
            <p:cNvPr id="6" name="object 6"/>
            <p:cNvPicPr/>
            <p:nvPr/>
          </p:nvPicPr>
          <p:blipFill>
            <a:blip r:embed="rId3" cstate="print"/>
            <a:stretch>
              <a:fillRect/>
            </a:stretch>
          </p:blipFill>
          <p:spPr>
            <a:xfrm>
              <a:off x="762000" y="1946148"/>
              <a:ext cx="2057400" cy="2057527"/>
            </a:xfrm>
            <a:prstGeom prst="rect">
              <a:avLst/>
            </a:prstGeom>
          </p:spPr>
        </p:pic>
        <p:sp>
          <p:nvSpPr>
            <p:cNvPr id="7" name="object 7"/>
            <p:cNvSpPr/>
            <p:nvPr/>
          </p:nvSpPr>
          <p:spPr>
            <a:xfrm>
              <a:off x="1368984" y="2250154"/>
              <a:ext cx="839469" cy="1374140"/>
            </a:xfrm>
            <a:custGeom>
              <a:avLst/>
              <a:gdLst/>
              <a:ahLst/>
              <a:cxnLst/>
              <a:rect l="l" t="t" r="r" b="b"/>
              <a:pathLst>
                <a:path w="839469" h="1374139">
                  <a:moveTo>
                    <a:pt x="470302" y="0"/>
                  </a:moveTo>
                  <a:lnTo>
                    <a:pt x="421572" y="15"/>
                  </a:lnTo>
                  <a:lnTo>
                    <a:pt x="371552" y="1805"/>
                  </a:lnTo>
                  <a:lnTo>
                    <a:pt x="334466" y="10826"/>
                  </a:lnTo>
                  <a:lnTo>
                    <a:pt x="331037" y="13620"/>
                  </a:lnTo>
                  <a:lnTo>
                    <a:pt x="37921" y="203358"/>
                  </a:lnTo>
                  <a:lnTo>
                    <a:pt x="9092" y="230536"/>
                  </a:lnTo>
                  <a:lnTo>
                    <a:pt x="484" y="274855"/>
                  </a:lnTo>
                  <a:lnTo>
                    <a:pt x="0" y="295707"/>
                  </a:lnTo>
                  <a:lnTo>
                    <a:pt x="140" y="326709"/>
                  </a:lnTo>
                  <a:lnTo>
                    <a:pt x="3123" y="369982"/>
                  </a:lnTo>
                  <a:lnTo>
                    <a:pt x="20067" y="404858"/>
                  </a:lnTo>
                  <a:lnTo>
                    <a:pt x="32208" y="408045"/>
                  </a:lnTo>
                  <a:lnTo>
                    <a:pt x="39445" y="407447"/>
                  </a:lnTo>
                  <a:lnTo>
                    <a:pt x="78942" y="393223"/>
                  </a:lnTo>
                  <a:lnTo>
                    <a:pt x="298271" y="271938"/>
                  </a:lnTo>
                  <a:lnTo>
                    <a:pt x="298271" y="1159795"/>
                  </a:lnTo>
                  <a:lnTo>
                    <a:pt x="37921" y="1159795"/>
                  </a:lnTo>
                  <a:lnTo>
                    <a:pt x="32206" y="1161700"/>
                  </a:lnTo>
                  <a:lnTo>
                    <a:pt x="9108" y="1198673"/>
                  </a:lnTo>
                  <a:lnTo>
                    <a:pt x="3726" y="1240313"/>
                  </a:lnTo>
                  <a:lnTo>
                    <a:pt x="3123" y="1268380"/>
                  </a:lnTo>
                  <a:lnTo>
                    <a:pt x="3313" y="1282594"/>
                  </a:lnTo>
                  <a:lnTo>
                    <a:pt x="7955" y="1328235"/>
                  </a:lnTo>
                  <a:lnTo>
                    <a:pt x="23443" y="1365027"/>
                  </a:lnTo>
                  <a:lnTo>
                    <a:pt x="38556" y="1373790"/>
                  </a:lnTo>
                  <a:lnTo>
                    <a:pt x="803350" y="1373790"/>
                  </a:lnTo>
                  <a:lnTo>
                    <a:pt x="829865" y="1344566"/>
                  </a:lnTo>
                  <a:lnTo>
                    <a:pt x="838465" y="1295701"/>
                  </a:lnTo>
                  <a:lnTo>
                    <a:pt x="839291" y="1268380"/>
                  </a:lnTo>
                  <a:lnTo>
                    <a:pt x="839124" y="1253740"/>
                  </a:lnTo>
                  <a:lnTo>
                    <a:pt x="835098" y="1207466"/>
                  </a:lnTo>
                  <a:lnTo>
                    <a:pt x="819733" y="1169447"/>
                  </a:lnTo>
                  <a:lnTo>
                    <a:pt x="803350" y="1159795"/>
                  </a:lnTo>
                  <a:lnTo>
                    <a:pt x="574623" y="1159795"/>
                  </a:lnTo>
                  <a:lnTo>
                    <a:pt x="574623" y="26320"/>
                  </a:lnTo>
                  <a:lnTo>
                    <a:pt x="537809" y="3619"/>
                  </a:lnTo>
                  <a:lnTo>
                    <a:pt x="502739" y="762"/>
                  </a:lnTo>
                  <a:lnTo>
                    <a:pt x="470302" y="0"/>
                  </a:lnTo>
                  <a:close/>
                </a:path>
              </a:pathLst>
            </a:custGeom>
            <a:solidFill>
              <a:srgbClr val="F16100">
                <a:alpha val="39999"/>
              </a:srgbClr>
            </a:solidFill>
          </p:spPr>
          <p:txBody>
            <a:bodyPr wrap="square" lIns="0" tIns="0" rIns="0" bIns="0" rtlCol="0"/>
            <a:lstStyle/>
            <a:p>
              <a:endParaRPr/>
            </a:p>
          </p:txBody>
        </p:sp>
        <p:pic>
          <p:nvPicPr>
            <p:cNvPr id="8" name="object 8"/>
            <p:cNvPicPr/>
            <p:nvPr/>
          </p:nvPicPr>
          <p:blipFill>
            <a:blip r:embed="rId4" cstate="print"/>
            <a:stretch>
              <a:fillRect/>
            </a:stretch>
          </p:blipFill>
          <p:spPr>
            <a:xfrm>
              <a:off x="902207" y="2595372"/>
              <a:ext cx="1798319" cy="495300"/>
            </a:xfrm>
            <a:prstGeom prst="rect">
              <a:avLst/>
            </a:prstGeom>
          </p:spPr>
        </p:pic>
      </p:grpSp>
      <p:sp>
        <p:nvSpPr>
          <p:cNvPr id="9" name="object 9"/>
          <p:cNvSpPr/>
          <p:nvPr/>
        </p:nvSpPr>
        <p:spPr>
          <a:xfrm>
            <a:off x="8686800" y="5284444"/>
            <a:ext cx="457200" cy="97155"/>
          </a:xfrm>
          <a:custGeom>
            <a:avLst/>
            <a:gdLst/>
            <a:ahLst/>
            <a:cxnLst/>
            <a:rect l="l" t="t" r="r" b="b"/>
            <a:pathLst>
              <a:path w="457200" h="97154">
                <a:moveTo>
                  <a:pt x="457200" y="0"/>
                </a:moveTo>
                <a:lnTo>
                  <a:pt x="0" y="0"/>
                </a:lnTo>
                <a:lnTo>
                  <a:pt x="0" y="96672"/>
                </a:lnTo>
                <a:lnTo>
                  <a:pt x="457200" y="96672"/>
                </a:lnTo>
                <a:lnTo>
                  <a:pt x="457200" y="0"/>
                </a:lnTo>
                <a:close/>
              </a:path>
            </a:pathLst>
          </a:custGeom>
          <a:solidFill>
            <a:srgbClr val="FF6600"/>
          </a:solidFill>
        </p:spPr>
        <p:txBody>
          <a:bodyPr wrap="square" lIns="0" tIns="0" rIns="0" bIns="0" rtlCol="0"/>
          <a:lstStyle/>
          <a:p>
            <a:endParaRPr/>
          </a:p>
        </p:txBody>
      </p:sp>
      <p:pic>
        <p:nvPicPr>
          <p:cNvPr id="10" name="object 10"/>
          <p:cNvPicPr/>
          <p:nvPr/>
        </p:nvPicPr>
        <p:blipFill>
          <a:blip r:embed="rId5" cstate="print"/>
          <a:stretch>
            <a:fillRect/>
          </a:stretch>
        </p:blipFill>
        <p:spPr>
          <a:xfrm>
            <a:off x="778300" y="4062128"/>
            <a:ext cx="2026322" cy="603691"/>
          </a:xfrm>
          <a:prstGeom prst="rect">
            <a:avLst/>
          </a:prstGeom>
        </p:spPr>
      </p:pic>
      <p:sp>
        <p:nvSpPr>
          <p:cNvPr id="11" name="object 11"/>
          <p:cNvSpPr txBox="1"/>
          <p:nvPr/>
        </p:nvSpPr>
        <p:spPr>
          <a:xfrm>
            <a:off x="1099515" y="2667127"/>
            <a:ext cx="1392555"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FFFFFF"/>
                </a:solidFill>
                <a:latin typeface="Calibri"/>
                <a:cs typeface="Calibri"/>
              </a:rPr>
              <a:t>Gray</a:t>
            </a:r>
            <a:r>
              <a:rPr sz="2400" b="1" spc="25" dirty="0">
                <a:solidFill>
                  <a:srgbClr val="FFFFFF"/>
                </a:solidFill>
                <a:latin typeface="Calibri"/>
                <a:cs typeface="Calibri"/>
              </a:rPr>
              <a:t> </a:t>
            </a:r>
            <a:r>
              <a:rPr sz="2400" b="1" spc="40" dirty="0">
                <a:solidFill>
                  <a:srgbClr val="FFFFFF"/>
                </a:solidFill>
                <a:latin typeface="Calibri"/>
                <a:cs typeface="Calibri"/>
              </a:rPr>
              <a:t>Scale</a:t>
            </a:r>
            <a:endParaRPr sz="2400">
              <a:latin typeface="Calibri"/>
              <a:cs typeface="Calibri"/>
            </a:endParaRPr>
          </a:p>
        </p:txBody>
      </p:sp>
      <p:pic>
        <p:nvPicPr>
          <p:cNvPr id="12" name="object 12"/>
          <p:cNvPicPr/>
          <p:nvPr/>
        </p:nvPicPr>
        <p:blipFill>
          <a:blip r:embed="rId6" cstate="print"/>
          <a:stretch>
            <a:fillRect/>
          </a:stretch>
        </p:blipFill>
        <p:spPr>
          <a:xfrm>
            <a:off x="3564931" y="4086449"/>
            <a:ext cx="2015661" cy="564619"/>
          </a:xfrm>
          <a:prstGeom prst="rect">
            <a:avLst/>
          </a:prstGeom>
        </p:spPr>
      </p:pic>
      <p:grpSp>
        <p:nvGrpSpPr>
          <p:cNvPr id="13" name="object 13"/>
          <p:cNvGrpSpPr/>
          <p:nvPr/>
        </p:nvGrpSpPr>
        <p:grpSpPr>
          <a:xfrm>
            <a:off x="3543300" y="1946148"/>
            <a:ext cx="2057400" cy="2058035"/>
            <a:chOff x="3543300" y="1946148"/>
            <a:chExt cx="2057400" cy="2058035"/>
          </a:xfrm>
        </p:grpSpPr>
        <p:pic>
          <p:nvPicPr>
            <p:cNvPr id="14" name="object 14"/>
            <p:cNvPicPr/>
            <p:nvPr/>
          </p:nvPicPr>
          <p:blipFill>
            <a:blip r:embed="rId7" cstate="print"/>
            <a:stretch>
              <a:fillRect/>
            </a:stretch>
          </p:blipFill>
          <p:spPr>
            <a:xfrm>
              <a:off x="3543300" y="1946148"/>
              <a:ext cx="2057400" cy="2057527"/>
            </a:xfrm>
            <a:prstGeom prst="rect">
              <a:avLst/>
            </a:prstGeom>
          </p:spPr>
        </p:pic>
        <p:sp>
          <p:nvSpPr>
            <p:cNvPr id="15" name="object 15"/>
            <p:cNvSpPr/>
            <p:nvPr/>
          </p:nvSpPr>
          <p:spPr>
            <a:xfrm>
              <a:off x="4118229" y="2269744"/>
              <a:ext cx="915669" cy="1388745"/>
            </a:xfrm>
            <a:custGeom>
              <a:avLst/>
              <a:gdLst/>
              <a:ahLst/>
              <a:cxnLst/>
              <a:rect l="l" t="t" r="r" b="b"/>
              <a:pathLst>
                <a:path w="915670" h="1388745">
                  <a:moveTo>
                    <a:pt x="437515" y="0"/>
                  </a:moveTo>
                  <a:lnTo>
                    <a:pt x="371395" y="3159"/>
                  </a:lnTo>
                  <a:lnTo>
                    <a:pt x="307848" y="12700"/>
                  </a:lnTo>
                  <a:lnTo>
                    <a:pt x="248316" y="26781"/>
                  </a:lnTo>
                  <a:lnTo>
                    <a:pt x="193929" y="43814"/>
                  </a:lnTo>
                  <a:lnTo>
                    <a:pt x="146383" y="62515"/>
                  </a:lnTo>
                  <a:lnTo>
                    <a:pt x="106934" y="81787"/>
                  </a:lnTo>
                  <a:lnTo>
                    <a:pt x="66500" y="107184"/>
                  </a:lnTo>
                  <a:lnTo>
                    <a:pt x="40005" y="135508"/>
                  </a:lnTo>
                  <a:lnTo>
                    <a:pt x="26797" y="185038"/>
                  </a:lnTo>
                  <a:lnTo>
                    <a:pt x="25368" y="214060"/>
                  </a:lnTo>
                  <a:lnTo>
                    <a:pt x="25439" y="242895"/>
                  </a:lnTo>
                  <a:lnTo>
                    <a:pt x="27940" y="286257"/>
                  </a:lnTo>
                  <a:lnTo>
                    <a:pt x="34798" y="325881"/>
                  </a:lnTo>
                  <a:lnTo>
                    <a:pt x="55880" y="353313"/>
                  </a:lnTo>
                  <a:lnTo>
                    <a:pt x="62230" y="353313"/>
                  </a:lnTo>
                  <a:lnTo>
                    <a:pt x="100203" y="336930"/>
                  </a:lnTo>
                  <a:lnTo>
                    <a:pt x="113061" y="328548"/>
                  </a:lnTo>
                  <a:lnTo>
                    <a:pt x="127444" y="319785"/>
                  </a:lnTo>
                  <a:lnTo>
                    <a:pt x="160782" y="301116"/>
                  </a:lnTo>
                  <a:lnTo>
                    <a:pt x="200040" y="282511"/>
                  </a:lnTo>
                  <a:lnTo>
                    <a:pt x="245110" y="265810"/>
                  </a:lnTo>
                  <a:lnTo>
                    <a:pt x="296656" y="253920"/>
                  </a:lnTo>
                  <a:lnTo>
                    <a:pt x="355346" y="249935"/>
                  </a:lnTo>
                  <a:lnTo>
                    <a:pt x="376729" y="250767"/>
                  </a:lnTo>
                  <a:lnTo>
                    <a:pt x="415210" y="257383"/>
                  </a:lnTo>
                  <a:lnTo>
                    <a:pt x="462184" y="278780"/>
                  </a:lnTo>
                  <a:lnTo>
                    <a:pt x="496728" y="311584"/>
                  </a:lnTo>
                  <a:lnTo>
                    <a:pt x="519303" y="353821"/>
                  </a:lnTo>
                  <a:lnTo>
                    <a:pt x="529661" y="402542"/>
                  </a:lnTo>
                  <a:lnTo>
                    <a:pt x="530351" y="419734"/>
                  </a:lnTo>
                  <a:lnTo>
                    <a:pt x="529800" y="438953"/>
                  </a:lnTo>
                  <a:lnTo>
                    <a:pt x="525315" y="479010"/>
                  </a:lnTo>
                  <a:lnTo>
                    <a:pt x="515905" y="521422"/>
                  </a:lnTo>
                  <a:lnTo>
                    <a:pt x="499332" y="567523"/>
                  </a:lnTo>
                  <a:lnTo>
                    <a:pt x="474882" y="617789"/>
                  </a:lnTo>
                  <a:lnTo>
                    <a:pt x="441128" y="673173"/>
                  </a:lnTo>
                  <a:lnTo>
                    <a:pt x="397414" y="733940"/>
                  </a:lnTo>
                  <a:lnTo>
                    <a:pt x="370649" y="766730"/>
                  </a:lnTo>
                  <a:lnTo>
                    <a:pt x="340455" y="801187"/>
                  </a:lnTo>
                  <a:lnTo>
                    <a:pt x="60539" y="1101181"/>
                  </a:lnTo>
                  <a:lnTo>
                    <a:pt x="51466" y="1111567"/>
                  </a:lnTo>
                  <a:lnTo>
                    <a:pt x="24336" y="1149635"/>
                  </a:lnTo>
                  <a:lnTo>
                    <a:pt x="7620" y="1189735"/>
                  </a:lnTo>
                  <a:lnTo>
                    <a:pt x="777" y="1240488"/>
                  </a:lnTo>
                  <a:lnTo>
                    <a:pt x="0" y="1272793"/>
                  </a:lnTo>
                  <a:lnTo>
                    <a:pt x="287" y="1290341"/>
                  </a:lnTo>
                  <a:lnTo>
                    <a:pt x="4699" y="1332864"/>
                  </a:lnTo>
                  <a:lnTo>
                    <a:pt x="20066" y="1368170"/>
                  </a:lnTo>
                  <a:lnTo>
                    <a:pt x="56231" y="1386387"/>
                  </a:lnTo>
                  <a:lnTo>
                    <a:pt x="87503" y="1388744"/>
                  </a:lnTo>
                  <a:lnTo>
                    <a:pt x="878967" y="1388744"/>
                  </a:lnTo>
                  <a:lnTo>
                    <a:pt x="907174" y="1356115"/>
                  </a:lnTo>
                  <a:lnTo>
                    <a:pt x="913788" y="1316759"/>
                  </a:lnTo>
                  <a:lnTo>
                    <a:pt x="915288" y="1275968"/>
                  </a:lnTo>
                  <a:lnTo>
                    <a:pt x="915078" y="1261685"/>
                  </a:lnTo>
                  <a:lnTo>
                    <a:pt x="910304" y="1214475"/>
                  </a:lnTo>
                  <a:lnTo>
                    <a:pt x="893318" y="1174750"/>
                  </a:lnTo>
                  <a:lnTo>
                    <a:pt x="330073" y="1164208"/>
                  </a:lnTo>
                  <a:lnTo>
                    <a:pt x="489204" y="1000759"/>
                  </a:lnTo>
                  <a:lnTo>
                    <a:pt x="527959" y="961822"/>
                  </a:lnTo>
                  <a:lnTo>
                    <a:pt x="564086" y="924508"/>
                  </a:lnTo>
                  <a:lnTo>
                    <a:pt x="597582" y="888809"/>
                  </a:lnTo>
                  <a:lnTo>
                    <a:pt x="628443" y="854719"/>
                  </a:lnTo>
                  <a:lnTo>
                    <a:pt x="656664" y="822230"/>
                  </a:lnTo>
                  <a:lnTo>
                    <a:pt x="682244" y="791336"/>
                  </a:lnTo>
                  <a:lnTo>
                    <a:pt x="716581" y="747262"/>
                  </a:lnTo>
                  <a:lnTo>
                    <a:pt x="746823" y="705151"/>
                  </a:lnTo>
                  <a:lnTo>
                    <a:pt x="772969" y="665017"/>
                  </a:lnTo>
                  <a:lnTo>
                    <a:pt x="795020" y="626871"/>
                  </a:lnTo>
                  <a:lnTo>
                    <a:pt x="813327" y="590343"/>
                  </a:lnTo>
                  <a:lnTo>
                    <a:pt x="828230" y="555053"/>
                  </a:lnTo>
                  <a:lnTo>
                    <a:pt x="847725" y="488188"/>
                  </a:lnTo>
                  <a:lnTo>
                    <a:pt x="857265" y="423417"/>
                  </a:lnTo>
                  <a:lnTo>
                    <a:pt x="860425" y="357504"/>
                  </a:lnTo>
                  <a:lnTo>
                    <a:pt x="858805" y="320141"/>
                  </a:lnTo>
                  <a:lnTo>
                    <a:pt x="845851" y="249223"/>
                  </a:lnTo>
                  <a:lnTo>
                    <a:pt x="819967" y="183808"/>
                  </a:lnTo>
                  <a:lnTo>
                    <a:pt x="780724" y="126849"/>
                  </a:lnTo>
                  <a:lnTo>
                    <a:pt x="727977" y="79109"/>
                  </a:lnTo>
                  <a:lnTo>
                    <a:pt x="661822" y="41683"/>
                  </a:lnTo>
                  <a:lnTo>
                    <a:pt x="623697" y="26923"/>
                  </a:lnTo>
                  <a:lnTo>
                    <a:pt x="582193" y="15162"/>
                  </a:lnTo>
                  <a:lnTo>
                    <a:pt x="537321" y="6746"/>
                  </a:lnTo>
                  <a:lnTo>
                    <a:pt x="489090" y="1688"/>
                  </a:lnTo>
                  <a:lnTo>
                    <a:pt x="437515" y="0"/>
                  </a:lnTo>
                  <a:close/>
                </a:path>
              </a:pathLst>
            </a:custGeom>
            <a:solidFill>
              <a:srgbClr val="2A799E">
                <a:alpha val="39999"/>
              </a:srgbClr>
            </a:solidFill>
          </p:spPr>
          <p:txBody>
            <a:bodyPr wrap="square" lIns="0" tIns="0" rIns="0" bIns="0" rtlCol="0"/>
            <a:lstStyle/>
            <a:p>
              <a:endParaRPr/>
            </a:p>
          </p:txBody>
        </p:sp>
        <p:pic>
          <p:nvPicPr>
            <p:cNvPr id="16" name="object 16"/>
            <p:cNvPicPr/>
            <p:nvPr/>
          </p:nvPicPr>
          <p:blipFill>
            <a:blip r:embed="rId8" cstate="print"/>
            <a:stretch>
              <a:fillRect/>
            </a:stretch>
          </p:blipFill>
          <p:spPr>
            <a:xfrm>
              <a:off x="4037076" y="2496312"/>
              <a:ext cx="1200912" cy="484631"/>
            </a:xfrm>
            <a:prstGeom prst="rect">
              <a:avLst/>
            </a:prstGeom>
          </p:spPr>
        </p:pic>
        <p:pic>
          <p:nvPicPr>
            <p:cNvPr id="17" name="object 17"/>
            <p:cNvPicPr/>
            <p:nvPr/>
          </p:nvPicPr>
          <p:blipFill>
            <a:blip r:embed="rId9" cstate="print"/>
            <a:stretch>
              <a:fillRect/>
            </a:stretch>
          </p:blipFill>
          <p:spPr>
            <a:xfrm>
              <a:off x="3846575" y="2776728"/>
              <a:ext cx="1510284" cy="484632"/>
            </a:xfrm>
            <a:prstGeom prst="rect">
              <a:avLst/>
            </a:prstGeom>
          </p:spPr>
        </p:pic>
      </p:grpSp>
      <p:sp>
        <p:nvSpPr>
          <p:cNvPr id="18" name="object 18"/>
          <p:cNvSpPr txBox="1"/>
          <p:nvPr/>
        </p:nvSpPr>
        <p:spPr>
          <a:xfrm>
            <a:off x="4036821" y="2564638"/>
            <a:ext cx="1121410" cy="657225"/>
          </a:xfrm>
          <a:prstGeom prst="rect">
            <a:avLst/>
          </a:prstGeom>
        </p:spPr>
        <p:txBody>
          <a:bodyPr vert="horz" wrap="square" lIns="0" tIns="83185" rIns="0" bIns="0" rtlCol="0">
            <a:spAutoFit/>
          </a:bodyPr>
          <a:lstStyle/>
          <a:p>
            <a:pPr marL="12700" marR="5080" indent="190500">
              <a:lnSpc>
                <a:spcPct val="80000"/>
              </a:lnSpc>
              <a:spcBef>
                <a:spcPts val="655"/>
              </a:spcBef>
            </a:pPr>
            <a:r>
              <a:rPr sz="2300" b="1" spc="45" dirty="0">
                <a:solidFill>
                  <a:srgbClr val="FFFFFF"/>
                </a:solidFill>
                <a:latin typeface="Calibri"/>
                <a:cs typeface="Calibri"/>
              </a:rPr>
              <a:t>Noise </a:t>
            </a:r>
            <a:r>
              <a:rPr sz="2300" b="1" spc="50" dirty="0">
                <a:solidFill>
                  <a:srgbClr val="FFFFFF"/>
                </a:solidFill>
                <a:latin typeface="Calibri"/>
                <a:cs typeface="Calibri"/>
              </a:rPr>
              <a:t> </a:t>
            </a:r>
            <a:r>
              <a:rPr sz="2300" b="1" spc="20" dirty="0">
                <a:solidFill>
                  <a:srgbClr val="FFFFFF"/>
                </a:solidFill>
                <a:latin typeface="Calibri"/>
                <a:cs typeface="Calibri"/>
              </a:rPr>
              <a:t>R</a:t>
            </a:r>
            <a:r>
              <a:rPr sz="2300" b="1" spc="60" dirty="0">
                <a:solidFill>
                  <a:srgbClr val="FFFFFF"/>
                </a:solidFill>
                <a:latin typeface="Calibri"/>
                <a:cs typeface="Calibri"/>
              </a:rPr>
              <a:t>e</a:t>
            </a:r>
            <a:r>
              <a:rPr sz="2300" b="1" spc="55" dirty="0">
                <a:solidFill>
                  <a:srgbClr val="FFFFFF"/>
                </a:solidFill>
                <a:latin typeface="Calibri"/>
                <a:cs typeface="Calibri"/>
              </a:rPr>
              <a:t>m</a:t>
            </a:r>
            <a:r>
              <a:rPr sz="2300" b="1" spc="40" dirty="0">
                <a:solidFill>
                  <a:srgbClr val="FFFFFF"/>
                </a:solidFill>
                <a:latin typeface="Calibri"/>
                <a:cs typeface="Calibri"/>
              </a:rPr>
              <a:t>o</a:t>
            </a:r>
            <a:r>
              <a:rPr sz="2300" b="1" spc="20" dirty="0">
                <a:solidFill>
                  <a:srgbClr val="FFFFFF"/>
                </a:solidFill>
                <a:latin typeface="Calibri"/>
                <a:cs typeface="Calibri"/>
              </a:rPr>
              <a:t>v</a:t>
            </a:r>
            <a:r>
              <a:rPr sz="2300" b="1" spc="60" dirty="0">
                <a:solidFill>
                  <a:srgbClr val="FFFFFF"/>
                </a:solidFill>
                <a:latin typeface="Calibri"/>
                <a:cs typeface="Calibri"/>
              </a:rPr>
              <a:t>a</a:t>
            </a:r>
            <a:r>
              <a:rPr sz="2300" b="1" dirty="0">
                <a:solidFill>
                  <a:srgbClr val="FFFFFF"/>
                </a:solidFill>
                <a:latin typeface="Calibri"/>
                <a:cs typeface="Calibri"/>
              </a:rPr>
              <a:t>l</a:t>
            </a:r>
            <a:endParaRPr sz="2300">
              <a:latin typeface="Calibri"/>
              <a:cs typeface="Calibri"/>
            </a:endParaRPr>
          </a:p>
        </p:txBody>
      </p:sp>
      <p:pic>
        <p:nvPicPr>
          <p:cNvPr id="19" name="object 19"/>
          <p:cNvPicPr/>
          <p:nvPr/>
        </p:nvPicPr>
        <p:blipFill>
          <a:blip r:embed="rId10" cstate="print"/>
          <a:stretch>
            <a:fillRect/>
          </a:stretch>
        </p:blipFill>
        <p:spPr>
          <a:xfrm>
            <a:off x="6348520" y="4135280"/>
            <a:ext cx="2026322" cy="603691"/>
          </a:xfrm>
          <a:prstGeom prst="rect">
            <a:avLst/>
          </a:prstGeom>
        </p:spPr>
      </p:pic>
      <p:grpSp>
        <p:nvGrpSpPr>
          <p:cNvPr id="20" name="object 20"/>
          <p:cNvGrpSpPr/>
          <p:nvPr/>
        </p:nvGrpSpPr>
        <p:grpSpPr>
          <a:xfrm>
            <a:off x="6332982" y="2019426"/>
            <a:ext cx="2128520" cy="2057400"/>
            <a:chOff x="6332982" y="2019426"/>
            <a:chExt cx="2128520" cy="2057400"/>
          </a:xfrm>
        </p:grpSpPr>
        <p:pic>
          <p:nvPicPr>
            <p:cNvPr id="21" name="object 21"/>
            <p:cNvPicPr/>
            <p:nvPr/>
          </p:nvPicPr>
          <p:blipFill>
            <a:blip r:embed="rId11" cstate="print"/>
            <a:stretch>
              <a:fillRect/>
            </a:stretch>
          </p:blipFill>
          <p:spPr>
            <a:xfrm>
              <a:off x="6332982" y="2019426"/>
              <a:ext cx="2057399" cy="2057400"/>
            </a:xfrm>
            <a:prstGeom prst="rect">
              <a:avLst/>
            </a:prstGeom>
          </p:spPr>
        </p:pic>
        <p:sp>
          <p:nvSpPr>
            <p:cNvPr id="22" name="object 22"/>
            <p:cNvSpPr/>
            <p:nvPr/>
          </p:nvSpPr>
          <p:spPr>
            <a:xfrm>
              <a:off x="6911086" y="2331084"/>
              <a:ext cx="912494" cy="1413510"/>
            </a:xfrm>
            <a:custGeom>
              <a:avLst/>
              <a:gdLst/>
              <a:ahLst/>
              <a:cxnLst/>
              <a:rect l="l" t="t" r="r" b="b"/>
              <a:pathLst>
                <a:path w="912495" h="1413510">
                  <a:moveTo>
                    <a:pt x="439674" y="0"/>
                  </a:moveTo>
                  <a:lnTo>
                    <a:pt x="366490" y="3317"/>
                  </a:lnTo>
                  <a:lnTo>
                    <a:pt x="298831" y="13207"/>
                  </a:lnTo>
                  <a:lnTo>
                    <a:pt x="237871" y="27844"/>
                  </a:lnTo>
                  <a:lnTo>
                    <a:pt x="184531" y="45338"/>
                  </a:lnTo>
                  <a:lnTo>
                    <a:pt x="139144" y="64595"/>
                  </a:lnTo>
                  <a:lnTo>
                    <a:pt x="102235" y="84327"/>
                  </a:lnTo>
                  <a:lnTo>
                    <a:pt x="65676" y="108831"/>
                  </a:lnTo>
                  <a:lnTo>
                    <a:pt x="40513" y="138556"/>
                  </a:lnTo>
                  <a:lnTo>
                    <a:pt x="31122" y="191174"/>
                  </a:lnTo>
                  <a:lnTo>
                    <a:pt x="30551" y="213082"/>
                  </a:lnTo>
                  <a:lnTo>
                    <a:pt x="30620" y="240774"/>
                  </a:lnTo>
                  <a:lnTo>
                    <a:pt x="33827" y="286775"/>
                  </a:lnTo>
                  <a:lnTo>
                    <a:pt x="53721" y="324612"/>
                  </a:lnTo>
                  <a:lnTo>
                    <a:pt x="58674" y="325881"/>
                  </a:lnTo>
                  <a:lnTo>
                    <a:pt x="64262" y="325881"/>
                  </a:lnTo>
                  <a:lnTo>
                    <a:pt x="71451" y="324832"/>
                  </a:lnTo>
                  <a:lnTo>
                    <a:pt x="80438" y="321675"/>
                  </a:lnTo>
                  <a:lnTo>
                    <a:pt x="91211" y="316398"/>
                  </a:lnTo>
                  <a:lnTo>
                    <a:pt x="117979" y="300368"/>
                  </a:lnTo>
                  <a:lnTo>
                    <a:pt x="133603" y="291449"/>
                  </a:lnTo>
                  <a:lnTo>
                    <a:pt x="169164" y="272668"/>
                  </a:lnTo>
                  <a:lnTo>
                    <a:pt x="210185" y="253888"/>
                  </a:lnTo>
                  <a:lnTo>
                    <a:pt x="256159" y="236727"/>
                  </a:lnTo>
                  <a:lnTo>
                    <a:pt x="306276" y="224504"/>
                  </a:lnTo>
                  <a:lnTo>
                    <a:pt x="359537" y="220472"/>
                  </a:lnTo>
                  <a:lnTo>
                    <a:pt x="382964" y="221283"/>
                  </a:lnTo>
                  <a:lnTo>
                    <a:pt x="425152" y="227812"/>
                  </a:lnTo>
                  <a:lnTo>
                    <a:pt x="476424" y="249189"/>
                  </a:lnTo>
                  <a:lnTo>
                    <a:pt x="513056" y="281352"/>
                  </a:lnTo>
                  <a:lnTo>
                    <a:pt x="536702" y="323214"/>
                  </a:lnTo>
                  <a:lnTo>
                    <a:pt x="547542" y="371935"/>
                  </a:lnTo>
                  <a:lnTo>
                    <a:pt x="548259" y="389127"/>
                  </a:lnTo>
                  <a:lnTo>
                    <a:pt x="547209" y="411299"/>
                  </a:lnTo>
                  <a:lnTo>
                    <a:pt x="538775" y="452689"/>
                  </a:lnTo>
                  <a:lnTo>
                    <a:pt x="522011" y="489930"/>
                  </a:lnTo>
                  <a:lnTo>
                    <a:pt x="497488" y="521831"/>
                  </a:lnTo>
                  <a:lnTo>
                    <a:pt x="465296" y="548090"/>
                  </a:lnTo>
                  <a:lnTo>
                    <a:pt x="425481" y="568422"/>
                  </a:lnTo>
                  <a:lnTo>
                    <a:pt x="378142" y="582513"/>
                  </a:lnTo>
                  <a:lnTo>
                    <a:pt x="323850" y="589649"/>
                  </a:lnTo>
                  <a:lnTo>
                    <a:pt x="294132" y="590550"/>
                  </a:lnTo>
                  <a:lnTo>
                    <a:pt x="166497" y="590550"/>
                  </a:lnTo>
                  <a:lnTo>
                    <a:pt x="159385" y="591947"/>
                  </a:lnTo>
                  <a:lnTo>
                    <a:pt x="133603" y="622284"/>
                  </a:lnTo>
                  <a:lnTo>
                    <a:pt x="128174" y="661828"/>
                  </a:lnTo>
                  <a:lnTo>
                    <a:pt x="127508" y="689610"/>
                  </a:lnTo>
                  <a:lnTo>
                    <a:pt x="127674" y="705230"/>
                  </a:lnTo>
                  <a:lnTo>
                    <a:pt x="131726" y="752613"/>
                  </a:lnTo>
                  <a:lnTo>
                    <a:pt x="148590" y="787907"/>
                  </a:lnTo>
                  <a:lnTo>
                    <a:pt x="169037" y="794003"/>
                  </a:lnTo>
                  <a:lnTo>
                    <a:pt x="296291" y="794003"/>
                  </a:lnTo>
                  <a:lnTo>
                    <a:pt x="332489" y="794930"/>
                  </a:lnTo>
                  <a:lnTo>
                    <a:pt x="397553" y="802308"/>
                  </a:lnTo>
                  <a:lnTo>
                    <a:pt x="452973" y="816905"/>
                  </a:lnTo>
                  <a:lnTo>
                    <a:pt x="498796" y="837721"/>
                  </a:lnTo>
                  <a:lnTo>
                    <a:pt x="535233" y="864586"/>
                  </a:lnTo>
                  <a:lnTo>
                    <a:pt x="562665" y="897022"/>
                  </a:lnTo>
                  <a:lnTo>
                    <a:pt x="581098" y="934841"/>
                  </a:lnTo>
                  <a:lnTo>
                    <a:pt x="590294" y="977564"/>
                  </a:lnTo>
                  <a:lnTo>
                    <a:pt x="591439" y="1000760"/>
                  </a:lnTo>
                  <a:lnTo>
                    <a:pt x="590486" y="1021828"/>
                  </a:lnTo>
                  <a:lnTo>
                    <a:pt x="582866" y="1061106"/>
                  </a:lnTo>
                  <a:lnTo>
                    <a:pt x="567580" y="1096275"/>
                  </a:lnTo>
                  <a:lnTo>
                    <a:pt x="529844" y="1139316"/>
                  </a:lnTo>
                  <a:lnTo>
                    <a:pt x="495411" y="1161319"/>
                  </a:lnTo>
                  <a:lnTo>
                    <a:pt x="454406" y="1177798"/>
                  </a:lnTo>
                  <a:lnTo>
                    <a:pt x="406717" y="1188085"/>
                  </a:lnTo>
                  <a:lnTo>
                    <a:pt x="352171" y="1191514"/>
                  </a:lnTo>
                  <a:lnTo>
                    <a:pt x="318809" y="1190630"/>
                  </a:lnTo>
                  <a:lnTo>
                    <a:pt x="257659" y="1183530"/>
                  </a:lnTo>
                  <a:lnTo>
                    <a:pt x="203793" y="1170078"/>
                  </a:lnTo>
                  <a:lnTo>
                    <a:pt x="156878" y="1154751"/>
                  </a:lnTo>
                  <a:lnTo>
                    <a:pt x="116824" y="1138687"/>
                  </a:lnTo>
                  <a:lnTo>
                    <a:pt x="58122" y="1109962"/>
                  </a:lnTo>
                  <a:lnTo>
                    <a:pt x="48069" y="1105519"/>
                  </a:lnTo>
                  <a:lnTo>
                    <a:pt x="8382" y="1121410"/>
                  </a:lnTo>
                  <a:lnTo>
                    <a:pt x="523" y="1168201"/>
                  </a:lnTo>
                  <a:lnTo>
                    <a:pt x="0" y="1191514"/>
                  </a:lnTo>
                  <a:lnTo>
                    <a:pt x="380" y="1219898"/>
                  </a:lnTo>
                  <a:lnTo>
                    <a:pt x="3619" y="1263538"/>
                  </a:lnTo>
                  <a:lnTo>
                    <a:pt x="18415" y="1311402"/>
                  </a:lnTo>
                  <a:lnTo>
                    <a:pt x="55592" y="1340145"/>
                  </a:lnTo>
                  <a:lnTo>
                    <a:pt x="104235" y="1363138"/>
                  </a:lnTo>
                  <a:lnTo>
                    <a:pt x="147066" y="1378203"/>
                  </a:lnTo>
                  <a:lnTo>
                    <a:pt x="197532" y="1391729"/>
                  </a:lnTo>
                  <a:lnTo>
                    <a:pt x="255143" y="1402969"/>
                  </a:lnTo>
                  <a:lnTo>
                    <a:pt x="318389" y="1410509"/>
                  </a:lnTo>
                  <a:lnTo>
                    <a:pt x="385825" y="1413002"/>
                  </a:lnTo>
                  <a:lnTo>
                    <a:pt x="442215" y="1411261"/>
                  </a:lnTo>
                  <a:lnTo>
                    <a:pt x="496331" y="1406032"/>
                  </a:lnTo>
                  <a:lnTo>
                    <a:pt x="548185" y="1397303"/>
                  </a:lnTo>
                  <a:lnTo>
                    <a:pt x="597789" y="1385062"/>
                  </a:lnTo>
                  <a:lnTo>
                    <a:pt x="644576" y="1369460"/>
                  </a:lnTo>
                  <a:lnTo>
                    <a:pt x="687959" y="1350644"/>
                  </a:lnTo>
                  <a:lnTo>
                    <a:pt x="727912" y="1328590"/>
                  </a:lnTo>
                  <a:lnTo>
                    <a:pt x="764413" y="1303273"/>
                  </a:lnTo>
                  <a:lnTo>
                    <a:pt x="797274" y="1274820"/>
                  </a:lnTo>
                  <a:lnTo>
                    <a:pt x="826325" y="1243187"/>
                  </a:lnTo>
                  <a:lnTo>
                    <a:pt x="851566" y="1208387"/>
                  </a:lnTo>
                  <a:lnTo>
                    <a:pt x="872998" y="1170431"/>
                  </a:lnTo>
                  <a:lnTo>
                    <a:pt x="890073" y="1129450"/>
                  </a:lnTo>
                  <a:lnTo>
                    <a:pt x="902255" y="1085564"/>
                  </a:lnTo>
                  <a:lnTo>
                    <a:pt x="909556" y="1038772"/>
                  </a:lnTo>
                  <a:lnTo>
                    <a:pt x="911987" y="989076"/>
                  </a:lnTo>
                  <a:lnTo>
                    <a:pt x="910675" y="958998"/>
                  </a:lnTo>
                  <a:lnTo>
                    <a:pt x="900146" y="901797"/>
                  </a:lnTo>
                  <a:lnTo>
                    <a:pt x="879260" y="848744"/>
                  </a:lnTo>
                  <a:lnTo>
                    <a:pt x="848971" y="801032"/>
                  </a:lnTo>
                  <a:lnTo>
                    <a:pt x="809440" y="759102"/>
                  </a:lnTo>
                  <a:lnTo>
                    <a:pt x="761192" y="724050"/>
                  </a:lnTo>
                  <a:lnTo>
                    <a:pt x="704417" y="696400"/>
                  </a:lnTo>
                  <a:lnTo>
                    <a:pt x="640115" y="678199"/>
                  </a:lnTo>
                  <a:lnTo>
                    <a:pt x="605155" y="672718"/>
                  </a:lnTo>
                  <a:lnTo>
                    <a:pt x="605155" y="669543"/>
                  </a:lnTo>
                  <a:lnTo>
                    <a:pt x="661749" y="651160"/>
                  </a:lnTo>
                  <a:lnTo>
                    <a:pt x="711200" y="625348"/>
                  </a:lnTo>
                  <a:lnTo>
                    <a:pt x="753237" y="592661"/>
                  </a:lnTo>
                  <a:lnTo>
                    <a:pt x="787654" y="553592"/>
                  </a:lnTo>
                  <a:lnTo>
                    <a:pt x="814498" y="508555"/>
                  </a:lnTo>
                  <a:lnTo>
                    <a:pt x="834009" y="457707"/>
                  </a:lnTo>
                  <a:lnTo>
                    <a:pt x="845899" y="401764"/>
                  </a:lnTo>
                  <a:lnTo>
                    <a:pt x="849884" y="341629"/>
                  </a:lnTo>
                  <a:lnTo>
                    <a:pt x="848195" y="302627"/>
                  </a:lnTo>
                  <a:lnTo>
                    <a:pt x="834721" y="230669"/>
                  </a:lnTo>
                  <a:lnTo>
                    <a:pt x="807936" y="167090"/>
                  </a:lnTo>
                  <a:lnTo>
                    <a:pt x="768363" y="113317"/>
                  </a:lnTo>
                  <a:lnTo>
                    <a:pt x="716236" y="69568"/>
                  </a:lnTo>
                  <a:lnTo>
                    <a:pt x="651934" y="36127"/>
                  </a:lnTo>
                  <a:lnTo>
                    <a:pt x="615188" y="23240"/>
                  </a:lnTo>
                  <a:lnTo>
                    <a:pt x="575565" y="13073"/>
                  </a:lnTo>
                  <a:lnTo>
                    <a:pt x="533098" y="5810"/>
                  </a:lnTo>
                  <a:lnTo>
                    <a:pt x="487797" y="1452"/>
                  </a:lnTo>
                  <a:lnTo>
                    <a:pt x="439674" y="0"/>
                  </a:lnTo>
                  <a:close/>
                </a:path>
              </a:pathLst>
            </a:custGeom>
            <a:solidFill>
              <a:srgbClr val="64B030">
                <a:alpha val="63920"/>
              </a:srgbClr>
            </a:solidFill>
          </p:spPr>
          <p:txBody>
            <a:bodyPr wrap="square" lIns="0" tIns="0" rIns="0" bIns="0" rtlCol="0"/>
            <a:lstStyle/>
            <a:p>
              <a:endParaRPr/>
            </a:p>
          </p:txBody>
        </p:sp>
        <p:pic>
          <p:nvPicPr>
            <p:cNvPr id="23" name="object 23"/>
            <p:cNvPicPr/>
            <p:nvPr/>
          </p:nvPicPr>
          <p:blipFill>
            <a:blip r:embed="rId12" cstate="print"/>
            <a:stretch>
              <a:fillRect/>
            </a:stretch>
          </p:blipFill>
          <p:spPr>
            <a:xfrm>
              <a:off x="6387084" y="2621279"/>
              <a:ext cx="2074164" cy="475488"/>
            </a:xfrm>
            <a:prstGeom prst="rect">
              <a:avLst/>
            </a:prstGeom>
          </p:spPr>
        </p:pic>
      </p:grpSp>
      <p:sp>
        <p:nvSpPr>
          <p:cNvPr id="24" name="object 24"/>
          <p:cNvSpPr txBox="1"/>
          <p:nvPr/>
        </p:nvSpPr>
        <p:spPr>
          <a:xfrm>
            <a:off x="6578600" y="2689606"/>
            <a:ext cx="1683385" cy="376555"/>
          </a:xfrm>
          <a:prstGeom prst="rect">
            <a:avLst/>
          </a:prstGeom>
        </p:spPr>
        <p:txBody>
          <a:bodyPr vert="horz" wrap="square" lIns="0" tIns="13335" rIns="0" bIns="0" rtlCol="0">
            <a:spAutoFit/>
          </a:bodyPr>
          <a:lstStyle/>
          <a:p>
            <a:pPr marL="12700">
              <a:lnSpc>
                <a:spcPct val="100000"/>
              </a:lnSpc>
              <a:spcBef>
                <a:spcPts val="105"/>
              </a:spcBef>
            </a:pPr>
            <a:r>
              <a:rPr sz="2300" b="1" spc="55" dirty="0">
                <a:solidFill>
                  <a:srgbClr val="FFFFFF"/>
                </a:solidFill>
                <a:latin typeface="Calibri"/>
                <a:cs typeface="Calibri"/>
              </a:rPr>
              <a:t>Th</a:t>
            </a:r>
            <a:r>
              <a:rPr sz="2300" b="1" spc="30" dirty="0">
                <a:solidFill>
                  <a:srgbClr val="FFFFFF"/>
                </a:solidFill>
                <a:latin typeface="Calibri"/>
                <a:cs typeface="Calibri"/>
              </a:rPr>
              <a:t>r</a:t>
            </a:r>
            <a:r>
              <a:rPr sz="2300" b="1" spc="60" dirty="0">
                <a:solidFill>
                  <a:srgbClr val="FFFFFF"/>
                </a:solidFill>
                <a:latin typeface="Calibri"/>
                <a:cs typeface="Calibri"/>
              </a:rPr>
              <a:t>es</a:t>
            </a:r>
            <a:r>
              <a:rPr sz="2300" b="1" spc="55" dirty="0">
                <a:solidFill>
                  <a:srgbClr val="FFFFFF"/>
                </a:solidFill>
                <a:latin typeface="Calibri"/>
                <a:cs typeface="Calibri"/>
              </a:rPr>
              <a:t>holdin</a:t>
            </a:r>
            <a:r>
              <a:rPr sz="2300" b="1" dirty="0">
                <a:solidFill>
                  <a:srgbClr val="FFFFFF"/>
                </a:solidFill>
                <a:latin typeface="Calibri"/>
                <a:cs typeface="Calibri"/>
              </a:rPr>
              <a:t>g</a:t>
            </a:r>
            <a:endParaRPr sz="2300">
              <a:latin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094482" y="377774"/>
            <a:ext cx="2957195" cy="848994"/>
          </a:xfrm>
          <a:prstGeom prst="rect">
            <a:avLst/>
          </a:prstGeom>
        </p:spPr>
        <p:txBody>
          <a:bodyPr vert="horz" wrap="square" lIns="0" tIns="12700" rIns="0" bIns="0" rtlCol="0">
            <a:spAutoFit/>
          </a:bodyPr>
          <a:lstStyle/>
          <a:p>
            <a:pPr marL="12700">
              <a:lnSpc>
                <a:spcPct val="100000"/>
              </a:lnSpc>
              <a:spcBef>
                <a:spcPts val="100"/>
              </a:spcBef>
            </a:pPr>
            <a:r>
              <a:rPr sz="5400" b="1" spc="-55" dirty="0">
                <a:latin typeface="Calibri"/>
                <a:cs typeface="Calibri"/>
              </a:rPr>
              <a:t>Gray</a:t>
            </a:r>
            <a:r>
              <a:rPr sz="5400" b="1" spc="-90" dirty="0">
                <a:latin typeface="Calibri"/>
                <a:cs typeface="Calibri"/>
              </a:rPr>
              <a:t> </a:t>
            </a:r>
            <a:r>
              <a:rPr sz="5400" b="1" spc="-10" dirty="0">
                <a:latin typeface="Calibri"/>
                <a:cs typeface="Calibri"/>
              </a:rPr>
              <a:t>Scale</a:t>
            </a:r>
            <a:endParaRPr sz="5400">
              <a:latin typeface="Calibri"/>
              <a:cs typeface="Calibri"/>
            </a:endParaRPr>
          </a:p>
        </p:txBody>
      </p:sp>
      <p:grpSp>
        <p:nvGrpSpPr>
          <p:cNvPr id="3" name="object 3"/>
          <p:cNvGrpSpPr/>
          <p:nvPr/>
        </p:nvGrpSpPr>
        <p:grpSpPr>
          <a:xfrm>
            <a:off x="500380" y="2514600"/>
            <a:ext cx="8049259" cy="2273935"/>
            <a:chOff x="500380" y="2514600"/>
            <a:chExt cx="8049259" cy="2273935"/>
          </a:xfrm>
        </p:grpSpPr>
        <p:pic>
          <p:nvPicPr>
            <p:cNvPr id="4" name="object 4"/>
            <p:cNvPicPr/>
            <p:nvPr/>
          </p:nvPicPr>
          <p:blipFill>
            <a:blip r:embed="rId2" cstate="print"/>
            <a:stretch>
              <a:fillRect/>
            </a:stretch>
          </p:blipFill>
          <p:spPr>
            <a:xfrm>
              <a:off x="500380" y="2514600"/>
              <a:ext cx="3030220" cy="2272665"/>
            </a:xfrm>
            <a:prstGeom prst="rect">
              <a:avLst/>
            </a:prstGeom>
          </p:spPr>
        </p:pic>
        <p:sp>
          <p:nvSpPr>
            <p:cNvPr id="5" name="object 5"/>
            <p:cNvSpPr/>
            <p:nvPr/>
          </p:nvSpPr>
          <p:spPr>
            <a:xfrm>
              <a:off x="4038600" y="3352800"/>
              <a:ext cx="978535" cy="485140"/>
            </a:xfrm>
            <a:custGeom>
              <a:avLst/>
              <a:gdLst/>
              <a:ahLst/>
              <a:cxnLst/>
              <a:rect l="l" t="t" r="r" b="b"/>
              <a:pathLst>
                <a:path w="978535" h="485139">
                  <a:moveTo>
                    <a:pt x="736091" y="0"/>
                  </a:moveTo>
                  <a:lnTo>
                    <a:pt x="736091" y="121158"/>
                  </a:lnTo>
                  <a:lnTo>
                    <a:pt x="0" y="121158"/>
                  </a:lnTo>
                  <a:lnTo>
                    <a:pt x="0" y="363474"/>
                  </a:lnTo>
                  <a:lnTo>
                    <a:pt x="736091" y="363474"/>
                  </a:lnTo>
                  <a:lnTo>
                    <a:pt x="736091" y="484631"/>
                  </a:lnTo>
                  <a:lnTo>
                    <a:pt x="978408" y="242315"/>
                  </a:lnTo>
                  <a:lnTo>
                    <a:pt x="736091" y="0"/>
                  </a:lnTo>
                  <a:close/>
                </a:path>
              </a:pathLst>
            </a:custGeom>
            <a:solidFill>
              <a:srgbClr val="F4881E"/>
            </a:solidFill>
          </p:spPr>
          <p:txBody>
            <a:bodyPr wrap="square" lIns="0" tIns="0" rIns="0" bIns="0" rtlCol="0"/>
            <a:lstStyle/>
            <a:p>
              <a:endParaRPr/>
            </a:p>
          </p:txBody>
        </p:sp>
        <p:sp>
          <p:nvSpPr>
            <p:cNvPr id="6" name="object 6"/>
            <p:cNvSpPr/>
            <p:nvPr/>
          </p:nvSpPr>
          <p:spPr>
            <a:xfrm>
              <a:off x="4038600" y="3352800"/>
              <a:ext cx="978535" cy="485140"/>
            </a:xfrm>
            <a:custGeom>
              <a:avLst/>
              <a:gdLst/>
              <a:ahLst/>
              <a:cxnLst/>
              <a:rect l="l" t="t" r="r" b="b"/>
              <a:pathLst>
                <a:path w="978535" h="485139">
                  <a:moveTo>
                    <a:pt x="0" y="121158"/>
                  </a:moveTo>
                  <a:lnTo>
                    <a:pt x="736091" y="121158"/>
                  </a:lnTo>
                  <a:lnTo>
                    <a:pt x="736091" y="0"/>
                  </a:lnTo>
                  <a:lnTo>
                    <a:pt x="978408" y="242315"/>
                  </a:lnTo>
                  <a:lnTo>
                    <a:pt x="736091" y="484631"/>
                  </a:lnTo>
                  <a:lnTo>
                    <a:pt x="736091" y="363474"/>
                  </a:lnTo>
                  <a:lnTo>
                    <a:pt x="0" y="363474"/>
                  </a:lnTo>
                  <a:lnTo>
                    <a:pt x="0" y="121158"/>
                  </a:lnTo>
                  <a:close/>
                </a:path>
              </a:pathLst>
            </a:custGeom>
            <a:ln w="25400">
              <a:solidFill>
                <a:srgbClr val="B36212"/>
              </a:solidFill>
            </a:ln>
          </p:spPr>
          <p:txBody>
            <a:bodyPr wrap="square" lIns="0" tIns="0" rIns="0" bIns="0" rtlCol="0"/>
            <a:lstStyle/>
            <a:p>
              <a:endParaRPr/>
            </a:p>
          </p:txBody>
        </p:sp>
        <p:pic>
          <p:nvPicPr>
            <p:cNvPr id="7" name="object 7"/>
            <p:cNvPicPr/>
            <p:nvPr/>
          </p:nvPicPr>
          <p:blipFill>
            <a:blip r:embed="rId3" cstate="print"/>
            <a:stretch>
              <a:fillRect/>
            </a:stretch>
          </p:blipFill>
          <p:spPr>
            <a:xfrm>
              <a:off x="5517261" y="2514600"/>
              <a:ext cx="3031870" cy="2273935"/>
            </a:xfrm>
            <a:prstGeom prst="rect">
              <a:avLst/>
            </a:prstGeom>
          </p:spPr>
        </p:pic>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444876" y="377774"/>
            <a:ext cx="4257040" cy="848994"/>
          </a:xfrm>
          <a:prstGeom prst="rect">
            <a:avLst/>
          </a:prstGeom>
        </p:spPr>
        <p:txBody>
          <a:bodyPr vert="horz" wrap="square" lIns="0" tIns="12700" rIns="0" bIns="0" rtlCol="0">
            <a:spAutoFit/>
          </a:bodyPr>
          <a:lstStyle/>
          <a:p>
            <a:pPr marL="12700">
              <a:lnSpc>
                <a:spcPct val="100000"/>
              </a:lnSpc>
              <a:spcBef>
                <a:spcPts val="100"/>
              </a:spcBef>
            </a:pPr>
            <a:r>
              <a:rPr sz="5400" b="1" dirty="0">
                <a:latin typeface="Calibri"/>
                <a:cs typeface="Calibri"/>
              </a:rPr>
              <a:t>Noise</a:t>
            </a:r>
            <a:r>
              <a:rPr sz="5400" b="1" spc="-80" dirty="0">
                <a:latin typeface="Calibri"/>
                <a:cs typeface="Calibri"/>
              </a:rPr>
              <a:t> </a:t>
            </a:r>
            <a:r>
              <a:rPr sz="5400" b="1" spc="-30" dirty="0">
                <a:latin typeface="Calibri"/>
                <a:cs typeface="Calibri"/>
              </a:rPr>
              <a:t>Removal</a:t>
            </a:r>
            <a:endParaRPr sz="5400">
              <a:latin typeface="Calibri"/>
              <a:cs typeface="Calibri"/>
            </a:endParaRPr>
          </a:p>
        </p:txBody>
      </p:sp>
      <p:sp>
        <p:nvSpPr>
          <p:cNvPr id="3" name="object 3"/>
          <p:cNvSpPr txBox="1"/>
          <p:nvPr/>
        </p:nvSpPr>
        <p:spPr>
          <a:xfrm>
            <a:off x="535940" y="1814741"/>
            <a:ext cx="7812405" cy="2080260"/>
          </a:xfrm>
          <a:prstGeom prst="rect">
            <a:avLst/>
          </a:prstGeom>
        </p:spPr>
        <p:txBody>
          <a:bodyPr vert="horz" wrap="square" lIns="0" tIns="110489" rIns="0" bIns="0" rtlCol="0">
            <a:spAutoFit/>
          </a:bodyPr>
          <a:lstStyle/>
          <a:p>
            <a:pPr marL="355600" indent="-342900">
              <a:lnSpc>
                <a:spcPct val="100000"/>
              </a:lnSpc>
              <a:spcBef>
                <a:spcPts val="869"/>
              </a:spcBef>
              <a:buFont typeface="Wingdings"/>
              <a:buChar char=""/>
              <a:tabLst>
                <a:tab pos="355600" algn="l"/>
              </a:tabLst>
            </a:pPr>
            <a:r>
              <a:rPr sz="3200" spc="-5" dirty="0">
                <a:solidFill>
                  <a:srgbClr val="464646"/>
                </a:solidFill>
                <a:latin typeface="Calibri"/>
                <a:cs typeface="Calibri"/>
              </a:rPr>
              <a:t>Noise</a:t>
            </a:r>
            <a:r>
              <a:rPr sz="3200" spc="-30" dirty="0">
                <a:solidFill>
                  <a:srgbClr val="464646"/>
                </a:solidFill>
                <a:latin typeface="Calibri"/>
                <a:cs typeface="Calibri"/>
              </a:rPr>
              <a:t> </a:t>
            </a:r>
            <a:r>
              <a:rPr sz="3200" spc="-15" dirty="0">
                <a:solidFill>
                  <a:srgbClr val="464646"/>
                </a:solidFill>
                <a:latin typeface="Calibri"/>
                <a:cs typeface="Calibri"/>
              </a:rPr>
              <a:t>Removal</a:t>
            </a:r>
            <a:r>
              <a:rPr sz="3200" spc="-10" dirty="0">
                <a:solidFill>
                  <a:srgbClr val="464646"/>
                </a:solidFill>
                <a:latin typeface="Calibri"/>
                <a:cs typeface="Calibri"/>
              </a:rPr>
              <a:t> </a:t>
            </a:r>
            <a:r>
              <a:rPr sz="3200" dirty="0">
                <a:solidFill>
                  <a:srgbClr val="464646"/>
                </a:solidFill>
                <a:latin typeface="Calibri"/>
                <a:cs typeface="Calibri"/>
              </a:rPr>
              <a:t>is</a:t>
            </a:r>
            <a:r>
              <a:rPr sz="3200" spc="-10" dirty="0">
                <a:solidFill>
                  <a:srgbClr val="464646"/>
                </a:solidFill>
                <a:latin typeface="Calibri"/>
                <a:cs typeface="Calibri"/>
              </a:rPr>
              <a:t> </a:t>
            </a:r>
            <a:r>
              <a:rPr sz="3200" spc="-5" dirty="0">
                <a:solidFill>
                  <a:srgbClr val="464646"/>
                </a:solidFill>
                <a:latin typeface="Calibri"/>
                <a:cs typeface="Calibri"/>
              </a:rPr>
              <a:t>used </a:t>
            </a:r>
            <a:r>
              <a:rPr sz="3200" spc="-20" dirty="0">
                <a:solidFill>
                  <a:srgbClr val="464646"/>
                </a:solidFill>
                <a:latin typeface="Calibri"/>
                <a:cs typeface="Calibri"/>
              </a:rPr>
              <a:t>to</a:t>
            </a:r>
            <a:r>
              <a:rPr sz="3200" spc="-5" dirty="0">
                <a:solidFill>
                  <a:srgbClr val="464646"/>
                </a:solidFill>
                <a:latin typeface="Calibri"/>
                <a:cs typeface="Calibri"/>
              </a:rPr>
              <a:t> Enhance</a:t>
            </a:r>
            <a:r>
              <a:rPr sz="3200" spc="5" dirty="0">
                <a:solidFill>
                  <a:srgbClr val="464646"/>
                </a:solidFill>
                <a:latin typeface="Calibri"/>
                <a:cs typeface="Calibri"/>
              </a:rPr>
              <a:t> </a:t>
            </a:r>
            <a:r>
              <a:rPr sz="3200" dirty="0">
                <a:solidFill>
                  <a:srgbClr val="464646"/>
                </a:solidFill>
                <a:latin typeface="Calibri"/>
                <a:cs typeface="Calibri"/>
              </a:rPr>
              <a:t>the</a:t>
            </a:r>
            <a:r>
              <a:rPr sz="3200" spc="-10" dirty="0">
                <a:solidFill>
                  <a:srgbClr val="464646"/>
                </a:solidFill>
                <a:latin typeface="Calibri"/>
                <a:cs typeface="Calibri"/>
              </a:rPr>
              <a:t> </a:t>
            </a:r>
            <a:r>
              <a:rPr sz="3200" spc="-5" dirty="0">
                <a:solidFill>
                  <a:srgbClr val="464646"/>
                </a:solidFill>
                <a:latin typeface="Calibri"/>
                <a:cs typeface="Calibri"/>
              </a:rPr>
              <a:t>Image</a:t>
            </a:r>
            <a:endParaRPr sz="3200">
              <a:latin typeface="Calibri"/>
              <a:cs typeface="Calibri"/>
            </a:endParaRPr>
          </a:p>
          <a:p>
            <a:pPr marL="355600" indent="-342900">
              <a:lnSpc>
                <a:spcPct val="100000"/>
              </a:lnSpc>
              <a:spcBef>
                <a:spcPts val="770"/>
              </a:spcBef>
              <a:buFont typeface="Wingdings"/>
              <a:buChar char=""/>
              <a:tabLst>
                <a:tab pos="355600" algn="l"/>
              </a:tabLst>
            </a:pPr>
            <a:r>
              <a:rPr sz="3200" spc="-15" dirty="0">
                <a:solidFill>
                  <a:srgbClr val="464646"/>
                </a:solidFill>
                <a:latin typeface="Calibri"/>
                <a:cs typeface="Calibri"/>
              </a:rPr>
              <a:t>For</a:t>
            </a:r>
            <a:r>
              <a:rPr sz="3200" spc="-30" dirty="0">
                <a:solidFill>
                  <a:srgbClr val="464646"/>
                </a:solidFill>
                <a:latin typeface="Calibri"/>
                <a:cs typeface="Calibri"/>
              </a:rPr>
              <a:t> </a:t>
            </a:r>
            <a:r>
              <a:rPr sz="3200" spc="-5" dirty="0">
                <a:solidFill>
                  <a:srgbClr val="464646"/>
                </a:solidFill>
                <a:latin typeface="Calibri"/>
                <a:cs typeface="Calibri"/>
              </a:rPr>
              <a:t>Enhancing</a:t>
            </a:r>
            <a:r>
              <a:rPr sz="3200" spc="20" dirty="0">
                <a:solidFill>
                  <a:srgbClr val="464646"/>
                </a:solidFill>
                <a:latin typeface="Calibri"/>
                <a:cs typeface="Calibri"/>
              </a:rPr>
              <a:t> </a:t>
            </a:r>
            <a:r>
              <a:rPr sz="3200" spc="-55" dirty="0">
                <a:solidFill>
                  <a:srgbClr val="464646"/>
                </a:solidFill>
                <a:latin typeface="Calibri"/>
                <a:cs typeface="Calibri"/>
              </a:rPr>
              <a:t>We</a:t>
            </a:r>
            <a:r>
              <a:rPr sz="3200" spc="-10" dirty="0">
                <a:solidFill>
                  <a:srgbClr val="464646"/>
                </a:solidFill>
                <a:latin typeface="Calibri"/>
                <a:cs typeface="Calibri"/>
              </a:rPr>
              <a:t> </a:t>
            </a:r>
            <a:r>
              <a:rPr sz="3200" spc="-25" dirty="0">
                <a:solidFill>
                  <a:srgbClr val="464646"/>
                </a:solidFill>
                <a:latin typeface="Calibri"/>
                <a:cs typeface="Calibri"/>
              </a:rPr>
              <a:t>have</a:t>
            </a:r>
            <a:r>
              <a:rPr sz="3200" spc="-5" dirty="0">
                <a:solidFill>
                  <a:srgbClr val="464646"/>
                </a:solidFill>
                <a:latin typeface="Calibri"/>
                <a:cs typeface="Calibri"/>
              </a:rPr>
              <a:t> used </a:t>
            </a:r>
            <a:r>
              <a:rPr sz="3200" dirty="0">
                <a:solidFill>
                  <a:srgbClr val="464646"/>
                </a:solidFill>
                <a:latin typeface="Calibri"/>
                <a:cs typeface="Calibri"/>
              </a:rPr>
              <a:t>Median </a:t>
            </a:r>
            <a:r>
              <a:rPr sz="3200" spc="-10" dirty="0">
                <a:solidFill>
                  <a:srgbClr val="464646"/>
                </a:solidFill>
                <a:latin typeface="Calibri"/>
                <a:cs typeface="Calibri"/>
              </a:rPr>
              <a:t>Filter</a:t>
            </a:r>
            <a:endParaRPr sz="3200">
              <a:latin typeface="Calibri"/>
              <a:cs typeface="Calibri"/>
            </a:endParaRPr>
          </a:p>
          <a:p>
            <a:pPr marL="756285" lvl="1" indent="-287020">
              <a:lnSpc>
                <a:spcPct val="100000"/>
              </a:lnSpc>
              <a:spcBef>
                <a:spcPts val="620"/>
              </a:spcBef>
              <a:buFont typeface="Wingdings"/>
              <a:buChar char=""/>
              <a:tabLst>
                <a:tab pos="756920" algn="l"/>
              </a:tabLst>
            </a:pPr>
            <a:r>
              <a:rPr sz="2400" spc="-10" dirty="0">
                <a:solidFill>
                  <a:srgbClr val="464646"/>
                </a:solidFill>
                <a:latin typeface="Calibri"/>
                <a:cs typeface="Calibri"/>
              </a:rPr>
              <a:t>FilteredImage</a:t>
            </a:r>
            <a:r>
              <a:rPr sz="2400" spc="-35" dirty="0">
                <a:solidFill>
                  <a:srgbClr val="464646"/>
                </a:solidFill>
                <a:latin typeface="Calibri"/>
                <a:cs typeface="Calibri"/>
              </a:rPr>
              <a:t> </a:t>
            </a:r>
            <a:r>
              <a:rPr sz="2400" dirty="0">
                <a:solidFill>
                  <a:srgbClr val="464646"/>
                </a:solidFill>
                <a:latin typeface="Calibri"/>
                <a:cs typeface="Calibri"/>
              </a:rPr>
              <a:t>=</a:t>
            </a:r>
            <a:r>
              <a:rPr sz="2400" spc="-5" dirty="0">
                <a:solidFill>
                  <a:srgbClr val="464646"/>
                </a:solidFill>
                <a:latin typeface="Calibri"/>
                <a:cs typeface="Calibri"/>
              </a:rPr>
              <a:t> Median</a:t>
            </a:r>
            <a:r>
              <a:rPr sz="2400" dirty="0">
                <a:solidFill>
                  <a:srgbClr val="464646"/>
                </a:solidFill>
                <a:latin typeface="Calibri"/>
                <a:cs typeface="Calibri"/>
              </a:rPr>
              <a:t> </a:t>
            </a:r>
            <a:r>
              <a:rPr sz="2400" spc="-5" dirty="0">
                <a:solidFill>
                  <a:srgbClr val="464646"/>
                </a:solidFill>
                <a:latin typeface="Calibri"/>
                <a:cs typeface="Calibri"/>
              </a:rPr>
              <a:t>Filter(Origional</a:t>
            </a:r>
            <a:r>
              <a:rPr sz="2400" spc="-30" dirty="0">
                <a:solidFill>
                  <a:srgbClr val="464646"/>
                </a:solidFill>
                <a:latin typeface="Calibri"/>
                <a:cs typeface="Calibri"/>
              </a:rPr>
              <a:t> </a:t>
            </a:r>
            <a:r>
              <a:rPr sz="2400" spc="-5" dirty="0">
                <a:solidFill>
                  <a:srgbClr val="464646"/>
                </a:solidFill>
                <a:latin typeface="Calibri"/>
                <a:cs typeface="Calibri"/>
              </a:rPr>
              <a:t>Image,</a:t>
            </a:r>
            <a:r>
              <a:rPr sz="2400" spc="-10" dirty="0">
                <a:solidFill>
                  <a:srgbClr val="464646"/>
                </a:solidFill>
                <a:latin typeface="Calibri"/>
                <a:cs typeface="Calibri"/>
              </a:rPr>
              <a:t> FilterSize)</a:t>
            </a:r>
            <a:endParaRPr sz="2400">
              <a:latin typeface="Calibri"/>
              <a:cs typeface="Calibri"/>
            </a:endParaRPr>
          </a:p>
          <a:p>
            <a:pPr marL="756285" lvl="1" indent="-287020">
              <a:lnSpc>
                <a:spcPct val="100000"/>
              </a:lnSpc>
              <a:spcBef>
                <a:spcPts val="580"/>
              </a:spcBef>
              <a:buFont typeface="Wingdings"/>
              <a:buChar char=""/>
              <a:tabLst>
                <a:tab pos="756920" algn="l"/>
              </a:tabLst>
            </a:pPr>
            <a:r>
              <a:rPr sz="2400" spc="-45" dirty="0">
                <a:solidFill>
                  <a:srgbClr val="464646"/>
                </a:solidFill>
                <a:latin typeface="Calibri"/>
                <a:cs typeface="Calibri"/>
              </a:rPr>
              <a:t>We</a:t>
            </a:r>
            <a:r>
              <a:rPr sz="2400" spc="-20" dirty="0">
                <a:solidFill>
                  <a:srgbClr val="464646"/>
                </a:solidFill>
                <a:latin typeface="Calibri"/>
                <a:cs typeface="Calibri"/>
              </a:rPr>
              <a:t> have</a:t>
            </a:r>
            <a:r>
              <a:rPr sz="2400" spc="-10" dirty="0">
                <a:solidFill>
                  <a:srgbClr val="464646"/>
                </a:solidFill>
                <a:latin typeface="Calibri"/>
                <a:cs typeface="Calibri"/>
              </a:rPr>
              <a:t> </a:t>
            </a:r>
            <a:r>
              <a:rPr sz="2400" spc="-5" dirty="0">
                <a:solidFill>
                  <a:srgbClr val="464646"/>
                </a:solidFill>
                <a:latin typeface="Calibri"/>
                <a:cs typeface="Calibri"/>
              </a:rPr>
              <a:t>used </a:t>
            </a:r>
            <a:r>
              <a:rPr sz="2400" spc="-10" dirty="0">
                <a:solidFill>
                  <a:srgbClr val="464646"/>
                </a:solidFill>
                <a:latin typeface="Calibri"/>
                <a:cs typeface="Calibri"/>
              </a:rPr>
              <a:t>FilterSize</a:t>
            </a:r>
            <a:r>
              <a:rPr sz="2400" spc="-25" dirty="0">
                <a:solidFill>
                  <a:srgbClr val="464646"/>
                </a:solidFill>
                <a:latin typeface="Calibri"/>
                <a:cs typeface="Calibri"/>
              </a:rPr>
              <a:t> </a:t>
            </a:r>
            <a:r>
              <a:rPr sz="2400" spc="-5" dirty="0">
                <a:solidFill>
                  <a:srgbClr val="464646"/>
                </a:solidFill>
                <a:latin typeface="Calibri"/>
                <a:cs typeface="Calibri"/>
              </a:rPr>
              <a:t>[5,5]</a:t>
            </a:r>
            <a:endParaRPr sz="2400">
              <a:latin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166</TotalTime>
  <Words>387</Words>
  <Application>Microsoft Office PowerPoint</Application>
  <PresentationFormat>On-screen Show (4:3)</PresentationFormat>
  <Paragraphs>75</Paragraphs>
  <Slides>23</Slides>
  <Notes>0</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 MT</vt:lpstr>
      <vt:lpstr>Calibri</vt:lpstr>
      <vt:lpstr>Palatino Linotype</vt:lpstr>
      <vt:lpstr>Sylfaen</vt:lpstr>
      <vt:lpstr>Times New Roman</vt:lpstr>
      <vt:lpstr>Wingdings</vt:lpstr>
      <vt:lpstr>Office Theme</vt:lpstr>
      <vt:lpstr>Submitted By: Lav Varshney(181500350) Shruti Sharma(181500692) Mukund Agrawal(181500401)     </vt:lpstr>
      <vt:lpstr>PowerPoint Presentation</vt:lpstr>
      <vt:lpstr>What is Text Extraction ??</vt:lpstr>
      <vt:lpstr>Goal Of Project</vt:lpstr>
      <vt:lpstr>How Will We Archive That Goal ??</vt:lpstr>
      <vt:lpstr>Pre-Processing</vt:lpstr>
      <vt:lpstr>Pre-Processing</vt:lpstr>
      <vt:lpstr>Gray Scale</vt:lpstr>
      <vt:lpstr>Noise Removal</vt:lpstr>
      <vt:lpstr>Thresholding</vt:lpstr>
      <vt:lpstr>Segmentation</vt:lpstr>
      <vt:lpstr>Segmentation</vt:lpstr>
      <vt:lpstr>PowerPoint Presentation</vt:lpstr>
      <vt:lpstr>Segmentation</vt:lpstr>
      <vt:lpstr>Recognition</vt:lpstr>
      <vt:lpstr>Recognization</vt:lpstr>
      <vt:lpstr>Recognization</vt:lpstr>
      <vt:lpstr>Working Project Outputs</vt:lpstr>
      <vt:lpstr>PowerPoint Presentation</vt:lpstr>
      <vt:lpstr>PowerPoint Presentation</vt:lpstr>
      <vt:lpstr>PowerPoint Presentation</vt:lpstr>
      <vt:lpstr>Applications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Submitted By: Lav Varshney(181500350) Shruti Sharma(181500692) Mukund Agrawal(181500401)</dc:title>
  <dc:creator>SHRUTI SHARMA</dc:creator>
  <cp:lastModifiedBy>8532916969s@gmail.com</cp:lastModifiedBy>
  <cp:revision>7</cp:revision>
  <dcterms:created xsi:type="dcterms:W3CDTF">2021-04-20T09:13:24Z</dcterms:created>
  <dcterms:modified xsi:type="dcterms:W3CDTF">2021-04-20T12:02:19Z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2013-10-25T00:00:00Z</vt:filetime>
  </property>
  <property fmtid="{D5CDD505-2E9C-101B-9397-08002B2CF9AE}" pid="3" name="Creator">
    <vt:lpwstr>Microsoft® Office PowerPoint® 2007</vt:lpwstr>
  </property>
  <property fmtid="{D5CDD505-2E9C-101B-9397-08002B2CF9AE}" pid="4" name="LastSaved">
    <vt:filetime>2021-04-20T00:00:00Z</vt:filetime>
  </property>
</Properties>
</file>